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60" r:id="rId5"/>
    <p:sldId id="261" r:id="rId6"/>
    <p:sldId id="262" r:id="rId7"/>
    <p:sldId id="263" r:id="rId8"/>
    <p:sldId id="264" r:id="rId9"/>
    <p:sldId id="265" r:id="rId10"/>
    <p:sldId id="266" r:id="rId11"/>
    <p:sldId id="270" r:id="rId12"/>
    <p:sldId id="269" r:id="rId13"/>
    <p:sldId id="268" r:id="rId14"/>
    <p:sldId id="274" r:id="rId15"/>
    <p:sldId id="267" r:id="rId16"/>
    <p:sldId id="273" r:id="rId17"/>
    <p:sldId id="272" r:id="rId18"/>
    <p:sldId id="271" r:id="rId19"/>
    <p:sldId id="275" r:id="rId20"/>
  </p:sldIdLst>
  <p:sldSz cx="12801600" cy="9601200" type="A3"/>
  <p:notesSz cx="6735763" cy="9866313"/>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46" autoAdjust="0"/>
  </p:normalViewPr>
  <p:slideViewPr>
    <p:cSldViewPr>
      <p:cViewPr varScale="1">
        <p:scale>
          <a:sx n="30" d="100"/>
          <a:sy n="30" d="100"/>
        </p:scale>
        <p:origin x="1002" y="72"/>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1" y="0"/>
            <a:ext cx="2918621" cy="493237"/>
          </a:xfrm>
          <a:prstGeom prst="rect">
            <a:avLst/>
          </a:prstGeom>
          <a:noFill/>
          <a:ln w="9525">
            <a:noFill/>
            <a:miter lim="800000"/>
            <a:headEnd/>
            <a:tailEnd/>
          </a:ln>
          <a:effectLst/>
        </p:spPr>
        <p:txBody>
          <a:bodyPr vert="horz" wrap="square" lIns="90644" tIns="45322" rIns="90644" bIns="45322" numCol="1" anchor="t" anchorCtr="0" compatLnSpc="1">
            <a:prstTxWarp prst="textNoShape">
              <a:avLst/>
            </a:prstTxWarp>
          </a:bodyPr>
          <a:lstStyle>
            <a:lvl1pPr>
              <a:defRPr sz="1200">
                <a:latin typeface="Calibri" pitchFamily="34" charset="0"/>
              </a:defRPr>
            </a:lvl1pPr>
          </a:lstStyle>
          <a:p>
            <a:endParaRPr lang="en-US" altLang="ja-JP"/>
          </a:p>
        </p:txBody>
      </p:sp>
      <p:sp>
        <p:nvSpPr>
          <p:cNvPr id="55299" name="Rectangle 3"/>
          <p:cNvSpPr>
            <a:spLocks noGrp="1" noChangeArrowheads="1"/>
          </p:cNvSpPr>
          <p:nvPr>
            <p:ph type="dt" sz="quarter" idx="1"/>
          </p:nvPr>
        </p:nvSpPr>
        <p:spPr bwMode="auto">
          <a:xfrm>
            <a:off x="3815572" y="0"/>
            <a:ext cx="2918621" cy="493237"/>
          </a:xfrm>
          <a:prstGeom prst="rect">
            <a:avLst/>
          </a:prstGeom>
          <a:noFill/>
          <a:ln w="9525">
            <a:noFill/>
            <a:miter lim="800000"/>
            <a:headEnd/>
            <a:tailEnd/>
          </a:ln>
          <a:effectLst/>
        </p:spPr>
        <p:txBody>
          <a:bodyPr vert="horz" wrap="square" lIns="90644" tIns="45322" rIns="90644" bIns="45322" numCol="1" anchor="t" anchorCtr="0" compatLnSpc="1">
            <a:prstTxWarp prst="textNoShape">
              <a:avLst/>
            </a:prstTxWarp>
          </a:bodyPr>
          <a:lstStyle>
            <a:lvl1pPr algn="r">
              <a:defRPr sz="1200">
                <a:latin typeface="Calibri" pitchFamily="34" charset="0"/>
              </a:defRPr>
            </a:lvl1pPr>
          </a:lstStyle>
          <a:p>
            <a:fld id="{1941B38B-F968-45C6-BAAE-307480AE8883}" type="datetimeFigureOut">
              <a:rPr lang="ja-JP" altLang="en-US"/>
              <a:pPr/>
              <a:t>2019/4/21</a:t>
            </a:fld>
            <a:endParaRPr lang="en-US" altLang="ja-JP"/>
          </a:p>
        </p:txBody>
      </p:sp>
      <p:sp>
        <p:nvSpPr>
          <p:cNvPr id="55300" name="Rectangle 4"/>
          <p:cNvSpPr>
            <a:spLocks noGrp="1" noChangeArrowheads="1"/>
          </p:cNvSpPr>
          <p:nvPr>
            <p:ph type="ftr" sz="quarter" idx="2"/>
          </p:nvPr>
        </p:nvSpPr>
        <p:spPr bwMode="auto">
          <a:xfrm>
            <a:off x="1" y="9371501"/>
            <a:ext cx="2918621" cy="493236"/>
          </a:xfrm>
          <a:prstGeom prst="rect">
            <a:avLst/>
          </a:prstGeom>
          <a:noFill/>
          <a:ln w="9525">
            <a:noFill/>
            <a:miter lim="800000"/>
            <a:headEnd/>
            <a:tailEnd/>
          </a:ln>
          <a:effectLst/>
        </p:spPr>
        <p:txBody>
          <a:bodyPr vert="horz" wrap="square" lIns="90644" tIns="45322" rIns="90644" bIns="45322" numCol="1" anchor="b" anchorCtr="0" compatLnSpc="1">
            <a:prstTxWarp prst="textNoShape">
              <a:avLst/>
            </a:prstTxWarp>
          </a:bodyPr>
          <a:lstStyle>
            <a:lvl1pPr>
              <a:defRPr sz="1200">
                <a:latin typeface="Calibri" pitchFamily="34" charset="0"/>
              </a:defRPr>
            </a:lvl1pPr>
          </a:lstStyle>
          <a:p>
            <a:endParaRPr lang="en-US" altLang="ja-JP"/>
          </a:p>
        </p:txBody>
      </p:sp>
      <p:sp>
        <p:nvSpPr>
          <p:cNvPr id="55301" name="Rectangle 5"/>
          <p:cNvSpPr>
            <a:spLocks noGrp="1" noChangeArrowheads="1"/>
          </p:cNvSpPr>
          <p:nvPr>
            <p:ph type="sldNum" sz="quarter" idx="3"/>
          </p:nvPr>
        </p:nvSpPr>
        <p:spPr bwMode="auto">
          <a:xfrm>
            <a:off x="3815572" y="9371501"/>
            <a:ext cx="2918621" cy="493236"/>
          </a:xfrm>
          <a:prstGeom prst="rect">
            <a:avLst/>
          </a:prstGeom>
          <a:noFill/>
          <a:ln w="9525">
            <a:noFill/>
            <a:miter lim="800000"/>
            <a:headEnd/>
            <a:tailEnd/>
          </a:ln>
          <a:effectLst/>
        </p:spPr>
        <p:txBody>
          <a:bodyPr vert="horz" wrap="square" lIns="90644" tIns="45322" rIns="90644" bIns="45322" numCol="1" anchor="b" anchorCtr="0" compatLnSpc="1">
            <a:prstTxWarp prst="textNoShape">
              <a:avLst/>
            </a:prstTxWarp>
          </a:bodyPr>
          <a:lstStyle>
            <a:lvl1pPr algn="r">
              <a:defRPr sz="1200">
                <a:latin typeface="Calibri" pitchFamily="34" charset="0"/>
              </a:defRPr>
            </a:lvl1pPr>
          </a:lstStyle>
          <a:p>
            <a:fld id="{7DCD401C-4663-40B0-9D3C-5ED0067A9010}" type="slidenum">
              <a:rPr lang="ja-JP" altLang="en-US"/>
              <a:pPr/>
              <a:t>‹#›</a:t>
            </a:fld>
            <a:endParaRPr lang="en-US" altLang="ja-JP"/>
          </a:p>
        </p:txBody>
      </p:sp>
    </p:spTree>
    <p:extLst>
      <p:ext uri="{BB962C8B-B14F-4D97-AF65-F5344CB8AC3E}">
        <p14:creationId xmlns:p14="http://schemas.microsoft.com/office/powerpoint/2010/main" val="2824733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62441" tIns="31221" rIns="62441" bIns="31221" rtlCol="0"/>
          <a:lstStyle>
            <a:lvl1pPr algn="l" defTabSz="1269023" fontAlgn="auto">
              <a:spcBef>
                <a:spcPts val="0"/>
              </a:spcBef>
              <a:spcAft>
                <a:spcPts val="0"/>
              </a:spcAft>
              <a:defRPr sz="8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62441" tIns="31221" rIns="62441" bIns="31221" rtlCol="0"/>
          <a:lstStyle>
            <a:lvl1pPr algn="r" defTabSz="1269023" fontAlgn="auto">
              <a:spcBef>
                <a:spcPts val="0"/>
              </a:spcBef>
              <a:spcAft>
                <a:spcPts val="0"/>
              </a:spcAft>
              <a:defRPr sz="800" smtClean="0">
                <a:latin typeface="+mn-lt"/>
                <a:ea typeface="+mn-ea"/>
              </a:defRPr>
            </a:lvl1pPr>
          </a:lstStyle>
          <a:p>
            <a:pPr>
              <a:defRPr/>
            </a:pPr>
            <a:fld id="{41F70959-E85B-4DE2-A0AC-35D37C811720}" type="datetimeFigureOut">
              <a:rPr lang="ja-JP" altLang="en-US"/>
              <a:pPr>
                <a:defRPr/>
              </a:pPr>
              <a:t>2019/4/21</a:t>
            </a:fld>
            <a:endParaRPr lang="ja-JP" altLang="en-US"/>
          </a:p>
        </p:txBody>
      </p:sp>
      <p:sp>
        <p:nvSpPr>
          <p:cNvPr id="4" name="スライド イメージ プレースホルダー 3"/>
          <p:cNvSpPr>
            <a:spLocks noGrp="1" noRot="1" noChangeAspect="1"/>
          </p:cNvSpPr>
          <p:nvPr>
            <p:ph type="sldImg" idx="2"/>
          </p:nvPr>
        </p:nvSpPr>
        <p:spPr>
          <a:xfrm>
            <a:off x="904875" y="741363"/>
            <a:ext cx="4927600" cy="3697287"/>
          </a:xfrm>
          <a:prstGeom prst="rect">
            <a:avLst/>
          </a:prstGeom>
          <a:noFill/>
          <a:ln w="12700">
            <a:solidFill>
              <a:prstClr val="black"/>
            </a:solidFill>
          </a:ln>
        </p:spPr>
        <p:txBody>
          <a:bodyPr vert="horz" lIns="62441" tIns="31221" rIns="62441" bIns="31221" rtlCol="0" anchor="ctr"/>
          <a:lstStyle/>
          <a:p>
            <a:pPr lvl="0"/>
            <a:endParaRPr lang="ja-JP" altLang="en-US" noProof="0"/>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62441" tIns="31221" rIns="62441" bIns="31221"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62441" tIns="31221" rIns="62441" bIns="31221" rtlCol="0" anchor="b"/>
          <a:lstStyle>
            <a:lvl1pPr algn="l" defTabSz="1269023" fontAlgn="auto">
              <a:spcBef>
                <a:spcPts val="0"/>
              </a:spcBef>
              <a:spcAft>
                <a:spcPts val="0"/>
              </a:spcAft>
              <a:defRPr sz="8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62441" tIns="31221" rIns="62441" bIns="31221" rtlCol="0" anchor="b"/>
          <a:lstStyle>
            <a:lvl1pPr algn="r" defTabSz="1269023" fontAlgn="auto">
              <a:spcBef>
                <a:spcPts val="0"/>
              </a:spcBef>
              <a:spcAft>
                <a:spcPts val="0"/>
              </a:spcAft>
              <a:defRPr sz="800" smtClean="0">
                <a:latin typeface="+mn-lt"/>
                <a:ea typeface="+mn-ea"/>
              </a:defRPr>
            </a:lvl1pPr>
          </a:lstStyle>
          <a:p>
            <a:pPr>
              <a:defRPr/>
            </a:pPr>
            <a:fld id="{A8CA7454-5C0A-49FF-B0E7-D79BD85E8286}" type="slidenum">
              <a:rPr lang="ja-JP" altLang="en-US"/>
              <a:pPr>
                <a:defRPr/>
              </a:pPr>
              <a:t>‹#›</a:t>
            </a:fld>
            <a:endParaRPr lang="ja-JP" altLang="en-US"/>
          </a:p>
        </p:txBody>
      </p:sp>
    </p:spTree>
    <p:extLst>
      <p:ext uri="{BB962C8B-B14F-4D97-AF65-F5344CB8AC3E}">
        <p14:creationId xmlns:p14="http://schemas.microsoft.com/office/powerpoint/2010/main" val="1944513078"/>
      </p:ext>
    </p:extLst>
  </p:cSld>
  <p:clrMap bg1="lt1" tx1="dk1" bg2="lt2" tx2="dk2" accent1="accent1" accent2="accent2" accent3="accent3" accent4="accent4" accent5="accent5" accent6="accent6" hlink="hlink" folHlink="folHlink"/>
  <p:notesStyle>
    <a:lvl1pPr algn="l" defTabSz="1279525" rtl="0" fontAlgn="base">
      <a:spcBef>
        <a:spcPct val="30000"/>
      </a:spcBef>
      <a:spcAft>
        <a:spcPct val="0"/>
      </a:spcAft>
      <a:defRPr kumimoji="1" sz="1700" kern="1200">
        <a:solidFill>
          <a:schemeClr val="tx1"/>
        </a:solidFill>
        <a:latin typeface="+mn-lt"/>
        <a:ea typeface="+mn-ea"/>
        <a:cs typeface="+mn-cs"/>
      </a:defRPr>
    </a:lvl1pPr>
    <a:lvl2pPr marL="639763" algn="l" defTabSz="1279525" rtl="0" fontAlgn="base">
      <a:spcBef>
        <a:spcPct val="30000"/>
      </a:spcBef>
      <a:spcAft>
        <a:spcPct val="0"/>
      </a:spcAft>
      <a:defRPr kumimoji="1" sz="1700" kern="1200">
        <a:solidFill>
          <a:schemeClr val="tx1"/>
        </a:solidFill>
        <a:latin typeface="+mn-lt"/>
        <a:ea typeface="+mn-ea"/>
        <a:cs typeface="+mn-cs"/>
      </a:defRPr>
    </a:lvl2pPr>
    <a:lvl3pPr marL="1279525" algn="l" defTabSz="1279525" rtl="0" fontAlgn="base">
      <a:spcBef>
        <a:spcPct val="30000"/>
      </a:spcBef>
      <a:spcAft>
        <a:spcPct val="0"/>
      </a:spcAft>
      <a:defRPr kumimoji="1" sz="1700" kern="1200">
        <a:solidFill>
          <a:schemeClr val="tx1"/>
        </a:solidFill>
        <a:latin typeface="+mn-lt"/>
        <a:ea typeface="+mn-ea"/>
        <a:cs typeface="+mn-cs"/>
      </a:defRPr>
    </a:lvl3pPr>
    <a:lvl4pPr marL="1919288" algn="l" defTabSz="1279525" rtl="0" fontAlgn="base">
      <a:spcBef>
        <a:spcPct val="30000"/>
      </a:spcBef>
      <a:spcAft>
        <a:spcPct val="0"/>
      </a:spcAft>
      <a:defRPr kumimoji="1" sz="1700" kern="1200">
        <a:solidFill>
          <a:schemeClr val="tx1"/>
        </a:solidFill>
        <a:latin typeface="+mn-lt"/>
        <a:ea typeface="+mn-ea"/>
        <a:cs typeface="+mn-cs"/>
      </a:defRPr>
    </a:lvl4pPr>
    <a:lvl5pPr marL="2559050" algn="l" defTabSz="1279525" rtl="0" fontAlgn="base">
      <a:spcBef>
        <a:spcPct val="30000"/>
      </a:spcBef>
      <a:spcAft>
        <a:spcPct val="0"/>
      </a:spcAft>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1536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35E090D7-FFFC-44E5-A2AF-57641CA847C0}" type="slidenum">
              <a:rPr lang="ja-JP" altLang="en-US"/>
              <a:pPr defTabSz="1268393" fontAlgn="base">
                <a:spcBef>
                  <a:spcPct val="0"/>
                </a:spcBef>
                <a:spcAft>
                  <a:spcPct val="0"/>
                </a:spcAft>
              </a:pPr>
              <a:t>1</a:t>
            </a:fld>
            <a:endParaRPr lang="en-US" altLang="ja-JP"/>
          </a:p>
        </p:txBody>
      </p:sp>
    </p:spTree>
    <p:extLst>
      <p:ext uri="{BB962C8B-B14F-4D97-AF65-F5344CB8AC3E}">
        <p14:creationId xmlns:p14="http://schemas.microsoft.com/office/powerpoint/2010/main" val="8161385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584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584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689178DE-C3B0-4AFD-A546-3C72E3913F71}" type="slidenum">
              <a:rPr lang="ja-JP" altLang="en-US"/>
              <a:pPr defTabSz="1268393" fontAlgn="base">
                <a:spcBef>
                  <a:spcPct val="0"/>
                </a:spcBef>
                <a:spcAft>
                  <a:spcPct val="0"/>
                </a:spcAft>
              </a:pPr>
              <a:t>10</a:t>
            </a:fld>
            <a:endParaRPr lang="en-US" altLang="ja-JP"/>
          </a:p>
        </p:txBody>
      </p:sp>
    </p:spTree>
    <p:extLst>
      <p:ext uri="{BB962C8B-B14F-4D97-AF65-F5344CB8AC3E}">
        <p14:creationId xmlns:p14="http://schemas.microsoft.com/office/powerpoint/2010/main" val="2008975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789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7891"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A7AE24E9-64E7-4D0F-9FBD-570EFCE24776}" type="slidenum">
              <a:rPr lang="ja-JP" altLang="en-US"/>
              <a:pPr defTabSz="1268393" fontAlgn="base">
                <a:spcBef>
                  <a:spcPct val="0"/>
                </a:spcBef>
                <a:spcAft>
                  <a:spcPct val="0"/>
                </a:spcAft>
              </a:pPr>
              <a:t>11</a:t>
            </a:fld>
            <a:endParaRPr lang="en-US" altLang="ja-JP"/>
          </a:p>
        </p:txBody>
      </p:sp>
    </p:spTree>
    <p:extLst>
      <p:ext uri="{BB962C8B-B14F-4D97-AF65-F5344CB8AC3E}">
        <p14:creationId xmlns:p14="http://schemas.microsoft.com/office/powerpoint/2010/main" val="1650102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993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993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2836778E-9B72-44EB-A461-1DC7E964E803}" type="slidenum">
              <a:rPr lang="ja-JP" altLang="en-US"/>
              <a:pPr defTabSz="1268393" fontAlgn="base">
                <a:spcBef>
                  <a:spcPct val="0"/>
                </a:spcBef>
                <a:spcAft>
                  <a:spcPct val="0"/>
                </a:spcAft>
              </a:pPr>
              <a:t>12</a:t>
            </a:fld>
            <a:endParaRPr lang="en-US" altLang="ja-JP"/>
          </a:p>
        </p:txBody>
      </p:sp>
    </p:spTree>
    <p:extLst>
      <p:ext uri="{BB962C8B-B14F-4D97-AF65-F5344CB8AC3E}">
        <p14:creationId xmlns:p14="http://schemas.microsoft.com/office/powerpoint/2010/main" val="2960617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198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1987"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7134DEE3-81B1-4DF4-90A7-42138268DF33}" type="slidenum">
              <a:rPr lang="ja-JP" altLang="en-US"/>
              <a:pPr defTabSz="1268393" fontAlgn="base">
                <a:spcBef>
                  <a:spcPct val="0"/>
                </a:spcBef>
                <a:spcAft>
                  <a:spcPct val="0"/>
                </a:spcAft>
              </a:pPr>
              <a:t>13</a:t>
            </a:fld>
            <a:endParaRPr lang="en-US" altLang="ja-JP"/>
          </a:p>
        </p:txBody>
      </p:sp>
    </p:spTree>
    <p:extLst>
      <p:ext uri="{BB962C8B-B14F-4D97-AF65-F5344CB8AC3E}">
        <p14:creationId xmlns:p14="http://schemas.microsoft.com/office/powerpoint/2010/main" val="1727890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403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4035"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788A7434-1184-4BD4-B6A7-AA2F8C4CA4F4}" type="slidenum">
              <a:rPr lang="ja-JP" altLang="en-US"/>
              <a:pPr defTabSz="1268393" fontAlgn="base">
                <a:spcBef>
                  <a:spcPct val="0"/>
                </a:spcBef>
                <a:spcAft>
                  <a:spcPct val="0"/>
                </a:spcAft>
              </a:pPr>
              <a:t>14</a:t>
            </a:fld>
            <a:endParaRPr lang="en-US" altLang="ja-JP"/>
          </a:p>
        </p:txBody>
      </p:sp>
    </p:spTree>
    <p:extLst>
      <p:ext uri="{BB962C8B-B14F-4D97-AF65-F5344CB8AC3E}">
        <p14:creationId xmlns:p14="http://schemas.microsoft.com/office/powerpoint/2010/main" val="19494221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60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60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792F93FD-90E8-4DC3-86E9-DE93954FCDDB}" type="slidenum">
              <a:rPr lang="ja-JP" altLang="en-US"/>
              <a:pPr defTabSz="1268393" fontAlgn="base">
                <a:spcBef>
                  <a:spcPct val="0"/>
                </a:spcBef>
                <a:spcAft>
                  <a:spcPct val="0"/>
                </a:spcAft>
              </a:pPr>
              <a:t>15</a:t>
            </a:fld>
            <a:endParaRPr lang="en-US" altLang="ja-JP"/>
          </a:p>
        </p:txBody>
      </p:sp>
    </p:spTree>
    <p:extLst>
      <p:ext uri="{BB962C8B-B14F-4D97-AF65-F5344CB8AC3E}">
        <p14:creationId xmlns:p14="http://schemas.microsoft.com/office/powerpoint/2010/main" val="2629120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813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8131"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7576AF09-07A2-4D16-941A-0A5A3CCC2D9E}" type="slidenum">
              <a:rPr lang="ja-JP" altLang="en-US"/>
              <a:pPr defTabSz="1268393" fontAlgn="base">
                <a:spcBef>
                  <a:spcPct val="0"/>
                </a:spcBef>
                <a:spcAft>
                  <a:spcPct val="0"/>
                </a:spcAft>
              </a:pPr>
              <a:t>16</a:t>
            </a:fld>
            <a:endParaRPr lang="en-US" altLang="ja-JP"/>
          </a:p>
        </p:txBody>
      </p:sp>
    </p:spTree>
    <p:extLst>
      <p:ext uri="{BB962C8B-B14F-4D97-AF65-F5344CB8AC3E}">
        <p14:creationId xmlns:p14="http://schemas.microsoft.com/office/powerpoint/2010/main" val="17173116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017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017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069C251A-203A-496A-A7DA-E78FAA6C3B66}" type="slidenum">
              <a:rPr lang="ja-JP" altLang="en-US"/>
              <a:pPr defTabSz="1268393" fontAlgn="base">
                <a:spcBef>
                  <a:spcPct val="0"/>
                </a:spcBef>
                <a:spcAft>
                  <a:spcPct val="0"/>
                </a:spcAft>
              </a:pPr>
              <a:t>17</a:t>
            </a:fld>
            <a:endParaRPr lang="en-US" altLang="ja-JP"/>
          </a:p>
        </p:txBody>
      </p:sp>
    </p:spTree>
    <p:extLst>
      <p:ext uri="{BB962C8B-B14F-4D97-AF65-F5344CB8AC3E}">
        <p14:creationId xmlns:p14="http://schemas.microsoft.com/office/powerpoint/2010/main" val="42924835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222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2227"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FBF7ACE3-8111-4FF6-9198-10439B3A797F}" type="slidenum">
              <a:rPr lang="ja-JP" altLang="en-US"/>
              <a:pPr defTabSz="1268393" fontAlgn="base">
                <a:spcBef>
                  <a:spcPct val="0"/>
                </a:spcBef>
                <a:spcAft>
                  <a:spcPct val="0"/>
                </a:spcAft>
              </a:pPr>
              <a:t>18</a:t>
            </a:fld>
            <a:endParaRPr lang="en-US" altLang="ja-JP"/>
          </a:p>
        </p:txBody>
      </p:sp>
    </p:spTree>
    <p:extLst>
      <p:ext uri="{BB962C8B-B14F-4D97-AF65-F5344CB8AC3E}">
        <p14:creationId xmlns:p14="http://schemas.microsoft.com/office/powerpoint/2010/main" val="18135999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427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4275"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5D868924-7E8E-4B7F-AA39-68041A0FE12D}" type="slidenum">
              <a:rPr lang="ja-JP" altLang="en-US"/>
              <a:pPr defTabSz="1268393" fontAlgn="base">
                <a:spcBef>
                  <a:spcPct val="0"/>
                </a:spcBef>
                <a:spcAft>
                  <a:spcPct val="0"/>
                </a:spcAft>
              </a:pPr>
              <a:t>19</a:t>
            </a:fld>
            <a:endParaRPr lang="en-US" altLang="ja-JP"/>
          </a:p>
        </p:txBody>
      </p:sp>
    </p:spTree>
    <p:extLst>
      <p:ext uri="{BB962C8B-B14F-4D97-AF65-F5344CB8AC3E}">
        <p14:creationId xmlns:p14="http://schemas.microsoft.com/office/powerpoint/2010/main" val="1189983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741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17411"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77550E6A-0710-49B6-A566-385C95E480A9}" type="slidenum">
              <a:rPr lang="ja-JP" altLang="en-US"/>
              <a:pPr defTabSz="1268393" fontAlgn="base">
                <a:spcBef>
                  <a:spcPct val="0"/>
                </a:spcBef>
                <a:spcAft>
                  <a:spcPct val="0"/>
                </a:spcAft>
              </a:pPr>
              <a:t>2</a:t>
            </a:fld>
            <a:endParaRPr lang="en-US" altLang="ja-JP"/>
          </a:p>
        </p:txBody>
      </p:sp>
    </p:spTree>
    <p:extLst>
      <p:ext uri="{BB962C8B-B14F-4D97-AF65-F5344CB8AC3E}">
        <p14:creationId xmlns:p14="http://schemas.microsoft.com/office/powerpoint/2010/main" val="1268569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945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1945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FBB41414-C9A1-4A47-8977-4246A4C94A02}" type="slidenum">
              <a:rPr lang="ja-JP" altLang="en-US"/>
              <a:pPr defTabSz="1268393" fontAlgn="base">
                <a:spcBef>
                  <a:spcPct val="0"/>
                </a:spcBef>
                <a:spcAft>
                  <a:spcPct val="0"/>
                </a:spcAft>
              </a:pPr>
              <a:t>3</a:t>
            </a:fld>
            <a:endParaRPr lang="en-US" altLang="ja-JP"/>
          </a:p>
        </p:txBody>
      </p:sp>
    </p:spTree>
    <p:extLst>
      <p:ext uri="{BB962C8B-B14F-4D97-AF65-F5344CB8AC3E}">
        <p14:creationId xmlns:p14="http://schemas.microsoft.com/office/powerpoint/2010/main" val="841653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150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1507"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281003A0-6224-4F77-A3D8-37E73AD9A2CF}" type="slidenum">
              <a:rPr lang="ja-JP" altLang="en-US"/>
              <a:pPr defTabSz="1268393" fontAlgn="base">
                <a:spcBef>
                  <a:spcPct val="0"/>
                </a:spcBef>
                <a:spcAft>
                  <a:spcPct val="0"/>
                </a:spcAft>
              </a:pPr>
              <a:t>4</a:t>
            </a:fld>
            <a:endParaRPr lang="en-US" altLang="ja-JP"/>
          </a:p>
        </p:txBody>
      </p:sp>
    </p:spTree>
    <p:extLst>
      <p:ext uri="{BB962C8B-B14F-4D97-AF65-F5344CB8AC3E}">
        <p14:creationId xmlns:p14="http://schemas.microsoft.com/office/powerpoint/2010/main" val="414138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560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560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01E474D8-E887-4B47-A6FE-E19EC0777182}" type="slidenum">
              <a:rPr lang="ja-JP" altLang="en-US"/>
              <a:pPr defTabSz="1268393" fontAlgn="base">
                <a:spcBef>
                  <a:spcPct val="0"/>
                </a:spcBef>
                <a:spcAft>
                  <a:spcPct val="0"/>
                </a:spcAft>
              </a:pPr>
              <a:t>5</a:t>
            </a:fld>
            <a:endParaRPr lang="en-US" altLang="ja-JP"/>
          </a:p>
        </p:txBody>
      </p:sp>
    </p:spTree>
    <p:extLst>
      <p:ext uri="{BB962C8B-B14F-4D97-AF65-F5344CB8AC3E}">
        <p14:creationId xmlns:p14="http://schemas.microsoft.com/office/powerpoint/2010/main" val="965018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765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7651"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2602CCFA-8C2A-4683-88C7-A4926505A4F8}" type="slidenum">
              <a:rPr lang="ja-JP" altLang="en-US"/>
              <a:pPr defTabSz="1268393" fontAlgn="base">
                <a:spcBef>
                  <a:spcPct val="0"/>
                </a:spcBef>
                <a:spcAft>
                  <a:spcPct val="0"/>
                </a:spcAft>
              </a:pPr>
              <a:t>6</a:t>
            </a:fld>
            <a:endParaRPr lang="en-US" altLang="ja-JP"/>
          </a:p>
        </p:txBody>
      </p:sp>
    </p:spTree>
    <p:extLst>
      <p:ext uri="{BB962C8B-B14F-4D97-AF65-F5344CB8AC3E}">
        <p14:creationId xmlns:p14="http://schemas.microsoft.com/office/powerpoint/2010/main" val="898867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969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969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C8FC7A6B-2E73-4FA6-9288-8B9895659446}" type="slidenum">
              <a:rPr lang="ja-JP" altLang="en-US"/>
              <a:pPr defTabSz="1268393" fontAlgn="base">
                <a:spcBef>
                  <a:spcPct val="0"/>
                </a:spcBef>
                <a:spcAft>
                  <a:spcPct val="0"/>
                </a:spcAft>
              </a:pPr>
              <a:t>7</a:t>
            </a:fld>
            <a:endParaRPr lang="en-US" altLang="ja-JP"/>
          </a:p>
        </p:txBody>
      </p:sp>
    </p:spTree>
    <p:extLst>
      <p:ext uri="{BB962C8B-B14F-4D97-AF65-F5344CB8AC3E}">
        <p14:creationId xmlns:p14="http://schemas.microsoft.com/office/powerpoint/2010/main" val="2724537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174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1747"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96FA7550-2EF5-4B1B-9329-F4712BE4B732}" type="slidenum">
              <a:rPr lang="ja-JP" altLang="en-US"/>
              <a:pPr defTabSz="1268393" fontAlgn="base">
                <a:spcBef>
                  <a:spcPct val="0"/>
                </a:spcBef>
                <a:spcAft>
                  <a:spcPct val="0"/>
                </a:spcAft>
              </a:pPr>
              <a:t>8</a:t>
            </a:fld>
            <a:endParaRPr lang="en-US" altLang="ja-JP"/>
          </a:p>
        </p:txBody>
      </p:sp>
    </p:spTree>
    <p:extLst>
      <p:ext uri="{BB962C8B-B14F-4D97-AF65-F5344CB8AC3E}">
        <p14:creationId xmlns:p14="http://schemas.microsoft.com/office/powerpoint/2010/main" val="22474483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379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3795"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BAE527B4-1BCD-4E21-B6AA-216DF63DC4D5}" type="slidenum">
              <a:rPr lang="ja-JP" altLang="en-US"/>
              <a:pPr defTabSz="1268393" fontAlgn="base">
                <a:spcBef>
                  <a:spcPct val="0"/>
                </a:spcBef>
                <a:spcAft>
                  <a:spcPct val="0"/>
                </a:spcAft>
              </a:pPr>
              <a:t>9</a:t>
            </a:fld>
            <a:endParaRPr lang="en-US" altLang="ja-JP"/>
          </a:p>
        </p:txBody>
      </p:sp>
    </p:spTree>
    <p:extLst>
      <p:ext uri="{BB962C8B-B14F-4D97-AF65-F5344CB8AC3E}">
        <p14:creationId xmlns:p14="http://schemas.microsoft.com/office/powerpoint/2010/main" val="1849255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897ED33-B005-48D7-8146-76473A742AC8}" type="datetimeFigureOut">
              <a:rPr lang="ja-JP" altLang="en-US"/>
              <a:pPr>
                <a:defRPr/>
              </a:pPr>
              <a:t>2019/4/21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0DC75CB-C0DC-4568-9402-A94F1D9B8B70}"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1DB2B6B-93D7-48FF-8277-265BF5A87C59}" type="datetimeFigureOut">
              <a:rPr lang="ja-JP" altLang="en-US"/>
              <a:pPr>
                <a:defRPr/>
              </a:pPr>
              <a:t>2019/4/21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1997C93-C267-4691-8396-0A0EBC0A6FFD}"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2685C70-0168-4E60-A0AD-FE0706DA5031}" type="datetimeFigureOut">
              <a:rPr lang="ja-JP" altLang="en-US"/>
              <a:pPr>
                <a:defRPr/>
              </a:pPr>
              <a:t>2019/4/21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7186EBA-E125-46AD-92FF-D45B8888A1A2}"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AB15E732-612C-4387-8CDC-57F0928C9A49}" type="datetimeFigureOut">
              <a:rPr lang="ja-JP" altLang="en-US"/>
              <a:pPr>
                <a:defRPr/>
              </a:pPr>
              <a:t>2019/4/21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19569C-B0ED-4B32-8CC1-18E503DD4C28}"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BEF79E65-5AD8-422E-94CA-F948CED3A32C}" type="datetimeFigureOut">
              <a:rPr lang="ja-JP" altLang="en-US"/>
              <a:pPr>
                <a:defRPr/>
              </a:pPr>
              <a:t>2019/4/21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C11D4FD-91EC-40B2-B1CD-0D24A4DB078D}"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E43FC1CF-E401-4C4B-B93C-728E4E60F269}" type="datetimeFigureOut">
              <a:rPr lang="ja-JP" altLang="en-US"/>
              <a:pPr>
                <a:defRPr/>
              </a:pPr>
              <a:t>2019/4/21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12C6037-EC62-40FD-9226-88D8E2F58DD8}"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331120E8-2A4A-42B4-AED7-8328A66F002A}" type="datetimeFigureOut">
              <a:rPr lang="ja-JP" altLang="en-US"/>
              <a:pPr>
                <a:defRPr/>
              </a:pPr>
              <a:t>2019/4/21</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AC7150B1-68E6-4E3C-82FF-E638819D8A38}"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27E85020-B2FC-48A2-82D5-815FCFCDA057}" type="datetimeFigureOut">
              <a:rPr lang="ja-JP" altLang="en-US"/>
              <a:pPr>
                <a:defRPr/>
              </a:pPr>
              <a:t>2019/4/21</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72026DFC-2BD0-4679-8748-DF94BE894EE3}"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21EBE4E-A2E5-4B0F-B158-B14AA9D0E4A5}" type="datetimeFigureOut">
              <a:rPr lang="ja-JP" altLang="en-US"/>
              <a:pPr>
                <a:defRPr/>
              </a:pPr>
              <a:t>2019/4/21</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8EADA5D3-7E44-466E-8D51-0A9CE3DC98C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A6C1DA3-8BEF-4EF2-A1DB-D584693B2EFA}" type="datetimeFigureOut">
              <a:rPr lang="ja-JP" altLang="en-US"/>
              <a:pPr>
                <a:defRPr/>
              </a:pPr>
              <a:t>2019/4/21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AD496064-3EFC-4B61-A1C5-E6F29F7C425D}"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64B0B9B3-DA37-4E5C-9723-E50ED26BF6A5}" type="datetimeFigureOut">
              <a:rPr lang="ja-JP" altLang="en-US"/>
              <a:pPr>
                <a:defRPr/>
              </a:pPr>
              <a:t>2019/4/21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BBF8EE70-13DD-42D8-9C25-EC8EDACA2788}"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6BA4A684-AFF8-4376-B57D-09E580F9709A}" type="datetimeFigureOut">
              <a:rPr lang="ja-JP" altLang="en-US"/>
              <a:pPr>
                <a:defRPr/>
              </a:pPr>
              <a:t>2019/4/21</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19C756AD-D07E-49A9-BB24-A8E63BACA7A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タイトル 3"/>
          <p:cNvSpPr>
            <a:spLocks noGrp="1"/>
          </p:cNvSpPr>
          <p:nvPr>
            <p:ph type="title"/>
          </p:nvPr>
        </p:nvSpPr>
        <p:spPr>
          <a:xfrm>
            <a:off x="128588" y="44450"/>
            <a:ext cx="8904287" cy="936625"/>
          </a:xfrm>
        </p:spPr>
        <p:txBody>
          <a:bodyPr/>
          <a:lstStyle/>
          <a:p>
            <a:pPr algn="l"/>
            <a:r>
              <a:rPr lang="ja-JP" altLang="en-US" sz="1400" smtClean="0">
                <a:latin typeface="ＭＳ 明朝" pitchFamily="17" charset="-128"/>
                <a:ea typeface="ＭＳ 明朝" pitchFamily="17" charset="-128"/>
              </a:rPr>
              <a:t>様式第４号の１</a:t>
            </a:r>
            <a:r>
              <a:rPr lang="en-US" altLang="ja-JP" sz="1800" smtClean="0">
                <a:latin typeface="ＭＳ 明朝" pitchFamily="17" charset="-128"/>
                <a:ea typeface="ＭＳ 明朝" pitchFamily="17" charset="-128"/>
              </a:rPr>
              <a:t/>
            </a:r>
            <a:br>
              <a:rPr lang="en-US" altLang="ja-JP" sz="1800" smtClean="0">
                <a:latin typeface="ＭＳ 明朝" pitchFamily="17" charset="-128"/>
                <a:ea typeface="ＭＳ 明朝" pitchFamily="17" charset="-128"/>
              </a:rPr>
            </a:br>
            <a:r>
              <a:rPr lang="ja-JP" altLang="en-US" sz="2400" smtClean="0">
                <a:latin typeface="ＭＳ 明朝" pitchFamily="17" charset="-128"/>
                <a:ea typeface="ＭＳ 明朝" pitchFamily="17" charset="-128"/>
              </a:rPr>
              <a:t>イベントの概要に関する提案　</a:t>
            </a:r>
            <a:r>
              <a:rPr lang="ja-JP" altLang="en-US" sz="3200" smtClean="0">
                <a:latin typeface="ＭＳ 明朝" pitchFamily="17" charset="-128"/>
                <a:ea typeface="ＭＳ 明朝" pitchFamily="17" charset="-128"/>
              </a:rPr>
              <a:t>　　　　　</a:t>
            </a:r>
            <a:endParaRPr lang="ja-JP" altLang="en-US" sz="1800" smtClean="0">
              <a:latin typeface="ＭＳ 明朝" pitchFamily="17" charset="-128"/>
              <a:ea typeface="ＭＳ 明朝" pitchFamily="17" charset="-128"/>
            </a:endParaRPr>
          </a:p>
        </p:txBody>
      </p:sp>
      <p:sp>
        <p:nvSpPr>
          <p:cNvPr id="14338"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340"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3BED1216-C211-4D7D-9ED3-F3BAB5FE883F}" type="slidenum">
              <a:rPr lang="ja-JP" altLang="en-US"/>
              <a:pPr>
                <a:defRPr/>
              </a:pPr>
              <a:t>1</a:t>
            </a:fld>
            <a:endParaRPr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様式第４号の１０</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屋外ゾーンに関する提案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34818"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820"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1E553526-5674-4408-9FF7-D3795881B6AA}" type="slidenum">
              <a:rPr lang="ja-JP" altLang="en-US"/>
              <a:pPr>
                <a:defRPr/>
              </a:pPr>
              <a:t>10</a:t>
            </a:fld>
            <a:endParaRPr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様式第４号の１１</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総合受付に関する提案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36866"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868"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74B477E6-B392-41C0-916C-8BDC2C1624AD}" type="slidenum">
              <a:rPr lang="ja-JP" altLang="en-US"/>
              <a:pPr>
                <a:defRPr/>
              </a:pPr>
              <a:t>11</a:t>
            </a:fld>
            <a:endParaRPr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様式第４号の１２</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広告宣伝ツールに関する提案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38914"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916"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669C3673-56AB-49C3-B9EF-91C0C4238CA9}" type="slidenum">
              <a:rPr lang="ja-JP" altLang="en-US"/>
              <a:pPr>
                <a:defRPr/>
              </a:pPr>
              <a:t>12</a:t>
            </a:fld>
            <a:endParaRPr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タイトル 3"/>
          <p:cNvSpPr>
            <a:spLocks noGrp="1"/>
          </p:cNvSpPr>
          <p:nvPr>
            <p:ph type="title"/>
          </p:nvPr>
        </p:nvSpPr>
        <p:spPr>
          <a:xfrm>
            <a:off x="128588" y="44450"/>
            <a:ext cx="11096625" cy="936625"/>
          </a:xfrm>
        </p:spPr>
        <p:txBody>
          <a:bodyPr/>
          <a:lstStyle/>
          <a:p>
            <a:pPr algn="l"/>
            <a:r>
              <a:rPr lang="ja-JP" altLang="en-US" sz="1400" dirty="0" smtClean="0">
                <a:latin typeface="ＭＳ 明朝" pitchFamily="17" charset="-128"/>
                <a:ea typeface="ＭＳ 明朝" pitchFamily="17" charset="-128"/>
              </a:rPr>
              <a:t>様式第４号の１３</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企業等の販売を目的とする展示に係る出展料及び出展条件に関する提案</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40962"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964"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92DDE4CB-6E6C-40C3-9B72-FA83AC9AFB93}" type="slidenum">
              <a:rPr lang="ja-JP" altLang="en-US"/>
              <a:pPr>
                <a:defRPr/>
              </a:pPr>
              <a:t>13</a:t>
            </a:fld>
            <a:endParaRPr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様式第４号の１４</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相乗効果が期待される講演などの共催イベントに関する提案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43010"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012"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A1A844DF-0D9C-484A-B1CD-66755FB3011A}" type="slidenum">
              <a:rPr lang="ja-JP" altLang="en-US"/>
              <a:pPr>
                <a:defRPr/>
              </a:pPr>
              <a:t>14</a:t>
            </a:fld>
            <a:endParaRPr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様式第４号の１５</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二酸化炭素排出量削減に関する提案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45058"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060"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CA3D1016-C551-4F5C-B76B-17748C51D80F}" type="slidenum">
              <a:rPr lang="ja-JP" altLang="en-US"/>
              <a:pPr>
                <a:defRPr/>
              </a:pPr>
              <a:t>15</a:t>
            </a:fld>
            <a:endParaRPr lang="ja-JP" altLang="en-US"/>
          </a:p>
        </p:txBody>
      </p:sp>
      <p:sp>
        <p:nvSpPr>
          <p:cNvPr id="45062" name="テキスト ボックス 9"/>
          <p:cNvSpPr txBox="1">
            <a:spLocks noChangeArrowheads="1"/>
          </p:cNvSpPr>
          <p:nvPr/>
        </p:nvSpPr>
        <p:spPr bwMode="auto">
          <a:xfrm>
            <a:off x="207963" y="9048750"/>
            <a:ext cx="10956925" cy="461963"/>
          </a:xfrm>
          <a:prstGeom prst="rect">
            <a:avLst/>
          </a:prstGeom>
          <a:noFill/>
          <a:ln w="9525">
            <a:noFill/>
            <a:miter lim="800000"/>
            <a:headEnd/>
            <a:tailEnd/>
          </a:ln>
        </p:spPr>
        <p:txBody>
          <a:bodyPr wrap="none" lIns="91423" tIns="45712" rIns="91423" bIns="45712">
            <a:spAutoFit/>
          </a:bodyPr>
          <a:lstStyle/>
          <a:p>
            <a:r>
              <a:rPr lang="en-US" altLang="ja-JP" sz="2400">
                <a:latin typeface="ＭＳ 明朝" pitchFamily="17" charset="-128"/>
                <a:ea typeface="ＭＳ 明朝" pitchFamily="17" charset="-128"/>
              </a:rPr>
              <a:t>※</a:t>
            </a:r>
            <a:r>
              <a:rPr lang="ja-JP" altLang="en-US" sz="2400">
                <a:latin typeface="ＭＳ 明朝" pitchFamily="17" charset="-128"/>
                <a:ea typeface="ＭＳ 明朝" pitchFamily="17" charset="-128"/>
              </a:rPr>
              <a:t>二酸化炭素排出量削減の定量的な測定方法、排出を抑える工夫を示すこと。</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タイトル 3"/>
          <p:cNvSpPr>
            <a:spLocks noGrp="1"/>
          </p:cNvSpPr>
          <p:nvPr>
            <p:ph type="title"/>
          </p:nvPr>
        </p:nvSpPr>
        <p:spPr>
          <a:xfrm>
            <a:off x="128588" y="44450"/>
            <a:ext cx="10880725" cy="936625"/>
          </a:xfrm>
        </p:spPr>
        <p:txBody>
          <a:bodyPr/>
          <a:lstStyle/>
          <a:p>
            <a:pPr algn="l"/>
            <a:r>
              <a:rPr lang="ja-JP" altLang="en-US" sz="1400" dirty="0" smtClean="0">
                <a:latin typeface="ＭＳ 明朝" pitchFamily="17" charset="-128"/>
                <a:ea typeface="ＭＳ 明朝" pitchFamily="17" charset="-128"/>
              </a:rPr>
              <a:t>様式第４号の１６</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平成３０年度</a:t>
            </a:r>
            <a:r>
              <a:rPr lang="ja-JP" altLang="en-US" sz="2400" dirty="0" smtClean="0">
                <a:latin typeface="ＭＳ 明朝" pitchFamily="17" charset="-128"/>
                <a:ea typeface="ＭＳ 明朝" pitchFamily="17" charset="-128"/>
              </a:rPr>
              <a:t>開催時の来場者・出展者アンケート結果への対応に関する提案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47106"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108"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6AEDCCBF-C143-44BC-A63C-8132E1AC9251}" type="slidenum">
              <a:rPr lang="ja-JP" altLang="en-US"/>
              <a:pPr>
                <a:defRPr/>
              </a:pPr>
              <a:t>16</a:t>
            </a:fld>
            <a:endParaRPr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様式第４号の１７</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目標来場者数、来場者数の把握方法に関する提案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49154"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156"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0B16E8BE-6078-4E7A-BA83-4CA14195FFE4}" type="slidenum">
              <a:rPr lang="ja-JP" altLang="en-US"/>
              <a:pPr>
                <a:defRPr/>
              </a:pPr>
              <a:t>17</a:t>
            </a:fld>
            <a:endParaRPr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様式第４号の１８</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事務局機能・実施までのスケジュールに関する提案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51202"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204"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F35D19B7-76C2-40FA-BCBD-2B63C79B0E8F}" type="slidenum">
              <a:rPr lang="ja-JP" altLang="en-US"/>
              <a:pPr>
                <a:defRPr/>
              </a:pPr>
              <a:t>18</a:t>
            </a:fld>
            <a:endParaRPr lang="ja-JP"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様式第４号の１９</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見積書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53250"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3252"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3EFCB449-7B00-4E09-92B9-B6A0DD3E8098}" type="slidenum">
              <a:rPr lang="ja-JP" altLang="en-US"/>
              <a:pPr>
                <a:defRPr/>
              </a:pPr>
              <a:t>19</a:t>
            </a:fld>
            <a:endParaRPr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タイトル 3"/>
          <p:cNvSpPr>
            <a:spLocks noGrp="1"/>
          </p:cNvSpPr>
          <p:nvPr>
            <p:ph type="title"/>
          </p:nvPr>
        </p:nvSpPr>
        <p:spPr>
          <a:xfrm>
            <a:off x="128588" y="44450"/>
            <a:ext cx="8904287" cy="936625"/>
          </a:xfrm>
        </p:spPr>
        <p:txBody>
          <a:bodyPr/>
          <a:lstStyle/>
          <a:p>
            <a:pPr algn="l"/>
            <a:r>
              <a:rPr lang="ja-JP" altLang="en-US" sz="1400" smtClean="0">
                <a:latin typeface="ＭＳ 明朝" pitchFamily="17" charset="-128"/>
                <a:ea typeface="ＭＳ 明朝" pitchFamily="17" charset="-128"/>
              </a:rPr>
              <a:t>様式第４号の２</a:t>
            </a:r>
            <a:r>
              <a:rPr lang="en-US" altLang="ja-JP" sz="1800" smtClean="0">
                <a:latin typeface="ＭＳ 明朝" pitchFamily="17" charset="-128"/>
                <a:ea typeface="ＭＳ 明朝" pitchFamily="17" charset="-128"/>
              </a:rPr>
              <a:t/>
            </a:r>
            <a:br>
              <a:rPr lang="en-US" altLang="ja-JP" sz="1800" smtClean="0">
                <a:latin typeface="ＭＳ 明朝" pitchFamily="17" charset="-128"/>
                <a:ea typeface="ＭＳ 明朝" pitchFamily="17" charset="-128"/>
              </a:rPr>
            </a:br>
            <a:r>
              <a:rPr lang="ja-JP" altLang="en-US" sz="2400" smtClean="0">
                <a:latin typeface="ＭＳ 明朝" pitchFamily="17" charset="-128"/>
                <a:ea typeface="ＭＳ 明朝" pitchFamily="17" charset="-128"/>
              </a:rPr>
              <a:t>全体のコンセプトに関する提案　</a:t>
            </a:r>
            <a:r>
              <a:rPr lang="ja-JP" altLang="en-US" sz="3200" smtClean="0">
                <a:latin typeface="ＭＳ 明朝" pitchFamily="17" charset="-128"/>
                <a:ea typeface="ＭＳ 明朝" pitchFamily="17" charset="-128"/>
              </a:rPr>
              <a:t>　　　　　</a:t>
            </a:r>
            <a:endParaRPr lang="ja-JP" altLang="en-US" sz="1800" smtClean="0">
              <a:latin typeface="ＭＳ 明朝" pitchFamily="17" charset="-128"/>
              <a:ea typeface="ＭＳ 明朝" pitchFamily="17" charset="-128"/>
            </a:endParaRPr>
          </a:p>
        </p:txBody>
      </p:sp>
      <p:sp>
        <p:nvSpPr>
          <p:cNvPr id="16386"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388"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5141D758-02B5-415B-9847-6F5DE5DD45BB}" type="slidenum">
              <a:rPr lang="ja-JP" altLang="en-US"/>
              <a:pPr>
                <a:defRPr/>
              </a:pPr>
              <a:t>2</a:t>
            </a:fld>
            <a:endParaRPr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3"/>
          <p:cNvSpPr>
            <a:spLocks noGrp="1"/>
          </p:cNvSpPr>
          <p:nvPr>
            <p:ph type="title"/>
          </p:nvPr>
        </p:nvSpPr>
        <p:spPr>
          <a:xfrm>
            <a:off x="128588" y="44450"/>
            <a:ext cx="8904287" cy="936625"/>
          </a:xfrm>
        </p:spPr>
        <p:txBody>
          <a:bodyPr/>
          <a:lstStyle/>
          <a:p>
            <a:pPr algn="l"/>
            <a:r>
              <a:rPr lang="ja-JP" altLang="en-US" sz="1400" smtClean="0">
                <a:latin typeface="ＭＳ 明朝" pitchFamily="17" charset="-128"/>
                <a:ea typeface="ＭＳ 明朝" pitchFamily="17" charset="-128"/>
              </a:rPr>
              <a:t>様式第４号の３</a:t>
            </a:r>
            <a:r>
              <a:rPr lang="en-US" altLang="ja-JP" sz="1800" smtClean="0">
                <a:latin typeface="ＭＳ 明朝" pitchFamily="17" charset="-128"/>
                <a:ea typeface="ＭＳ 明朝" pitchFamily="17" charset="-128"/>
              </a:rPr>
              <a:t/>
            </a:r>
            <a:br>
              <a:rPr lang="en-US" altLang="ja-JP" sz="1800" smtClean="0">
                <a:latin typeface="ＭＳ 明朝" pitchFamily="17" charset="-128"/>
                <a:ea typeface="ＭＳ 明朝" pitchFamily="17" charset="-128"/>
              </a:rPr>
            </a:br>
            <a:r>
              <a:rPr lang="ja-JP" altLang="en-US" sz="2400" smtClean="0">
                <a:latin typeface="ＭＳ 明朝" pitchFamily="17" charset="-128"/>
                <a:ea typeface="ＭＳ 明朝" pitchFamily="17" charset="-128"/>
              </a:rPr>
              <a:t>会場レイアウト図に関する提案　</a:t>
            </a:r>
            <a:r>
              <a:rPr lang="ja-JP" altLang="en-US" sz="3200" smtClean="0">
                <a:latin typeface="ＭＳ 明朝" pitchFamily="17" charset="-128"/>
                <a:ea typeface="ＭＳ 明朝" pitchFamily="17" charset="-128"/>
              </a:rPr>
              <a:t>　　　　　</a:t>
            </a:r>
            <a:endParaRPr lang="ja-JP" altLang="en-US" sz="1800" smtClean="0">
              <a:latin typeface="ＭＳ 明朝" pitchFamily="17" charset="-128"/>
              <a:ea typeface="ＭＳ 明朝" pitchFamily="17" charset="-128"/>
            </a:endParaRPr>
          </a:p>
        </p:txBody>
      </p:sp>
      <p:sp>
        <p:nvSpPr>
          <p:cNvPr id="18434"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436"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72EA35D4-6F22-4D1F-8F46-5478A1B281BC}" type="slidenum">
              <a:rPr lang="ja-JP" altLang="en-US"/>
              <a:pPr>
                <a:defRPr/>
              </a:pPr>
              <a:t>3</a:t>
            </a:fld>
            <a:endParaRPr lang="ja-JP" altLang="en-US"/>
          </a:p>
        </p:txBody>
      </p:sp>
      <p:sp>
        <p:nvSpPr>
          <p:cNvPr id="18438" name="テキスト ボックス 9"/>
          <p:cNvSpPr txBox="1">
            <a:spLocks noChangeArrowheads="1"/>
          </p:cNvSpPr>
          <p:nvPr/>
        </p:nvSpPr>
        <p:spPr bwMode="auto">
          <a:xfrm>
            <a:off x="34925" y="9055100"/>
            <a:ext cx="3878263" cy="460375"/>
          </a:xfrm>
          <a:prstGeom prst="rect">
            <a:avLst/>
          </a:prstGeom>
          <a:noFill/>
          <a:ln w="9525">
            <a:noFill/>
            <a:miter lim="800000"/>
            <a:headEnd/>
            <a:tailEnd/>
          </a:ln>
        </p:spPr>
        <p:txBody>
          <a:bodyPr wrap="none" lIns="91423" tIns="45712" rIns="91423" bIns="45712">
            <a:spAutoFit/>
          </a:bodyPr>
          <a:lstStyle/>
          <a:p>
            <a:r>
              <a:rPr lang="en-US" altLang="ja-JP" sz="2400">
                <a:latin typeface="ＭＳ 明朝" pitchFamily="17" charset="-128"/>
                <a:ea typeface="ＭＳ 明朝" pitchFamily="17" charset="-128"/>
              </a:rPr>
              <a:t>※</a:t>
            </a:r>
            <a:r>
              <a:rPr lang="ja-JP" altLang="en-US" sz="2400">
                <a:latin typeface="ＭＳ 明朝" pitchFamily="17" charset="-128"/>
                <a:ea typeface="ＭＳ 明朝" pitchFamily="17" charset="-128"/>
              </a:rPr>
              <a:t>来場者の導線を示すこと</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タイトル 3"/>
          <p:cNvSpPr>
            <a:spLocks noGrp="1"/>
          </p:cNvSpPr>
          <p:nvPr>
            <p:ph type="title"/>
          </p:nvPr>
        </p:nvSpPr>
        <p:spPr>
          <a:xfrm>
            <a:off x="128588" y="44450"/>
            <a:ext cx="8904287" cy="936625"/>
          </a:xfrm>
        </p:spPr>
        <p:txBody>
          <a:bodyPr/>
          <a:lstStyle/>
          <a:p>
            <a:pPr algn="l"/>
            <a:r>
              <a:rPr lang="ja-JP" altLang="en-US" sz="1400" smtClean="0">
                <a:latin typeface="ＭＳ 明朝" pitchFamily="17" charset="-128"/>
                <a:ea typeface="ＭＳ 明朝" pitchFamily="17" charset="-128"/>
              </a:rPr>
              <a:t>様式第４号の４</a:t>
            </a:r>
            <a:r>
              <a:rPr lang="en-US" altLang="ja-JP" sz="1800" smtClean="0">
                <a:latin typeface="ＭＳ 明朝" pitchFamily="17" charset="-128"/>
                <a:ea typeface="ＭＳ 明朝" pitchFamily="17" charset="-128"/>
              </a:rPr>
              <a:t/>
            </a:r>
            <a:br>
              <a:rPr lang="en-US" altLang="ja-JP" sz="1800" smtClean="0">
                <a:latin typeface="ＭＳ 明朝" pitchFamily="17" charset="-128"/>
                <a:ea typeface="ＭＳ 明朝" pitchFamily="17" charset="-128"/>
              </a:rPr>
            </a:br>
            <a:r>
              <a:rPr lang="ja-JP" altLang="en-US" sz="2400" smtClean="0">
                <a:latin typeface="ＭＳ 明朝" pitchFamily="17" charset="-128"/>
                <a:ea typeface="ＭＳ 明朝" pitchFamily="17" charset="-128"/>
              </a:rPr>
              <a:t>いしかわ環境フェアに関する提案　</a:t>
            </a:r>
            <a:r>
              <a:rPr lang="ja-JP" altLang="en-US" sz="3200" smtClean="0">
                <a:latin typeface="ＭＳ 明朝" pitchFamily="17" charset="-128"/>
                <a:ea typeface="ＭＳ 明朝" pitchFamily="17" charset="-128"/>
              </a:rPr>
              <a:t>　　　　　</a:t>
            </a:r>
            <a:endParaRPr lang="ja-JP" altLang="en-US" sz="1800" smtClean="0">
              <a:latin typeface="ＭＳ 明朝" pitchFamily="17" charset="-128"/>
              <a:ea typeface="ＭＳ 明朝" pitchFamily="17" charset="-128"/>
            </a:endParaRPr>
          </a:p>
        </p:txBody>
      </p:sp>
      <p:sp>
        <p:nvSpPr>
          <p:cNvPr id="20482"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484"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9F6289A7-CD98-4FF0-95B3-5565EDA9B30A}" type="slidenum">
              <a:rPr lang="ja-JP" altLang="en-US"/>
              <a:pPr>
                <a:defRPr/>
              </a:pPr>
              <a:t>4</a:t>
            </a:fld>
            <a:endParaRPr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様式第４号の５</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いしかわの里山里海展に関する提案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24578"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580"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6CAC4643-5B4D-4254-943A-DCF2A4338F54}" type="slidenum">
              <a:rPr lang="ja-JP" altLang="en-US"/>
              <a:pPr>
                <a:defRPr/>
              </a:pPr>
              <a:t>5</a:t>
            </a:fld>
            <a:endParaRPr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様式第４号の６</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いしかわ近未来の環境技術展に関する提案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26626"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628"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7E2F6660-5022-4B99-B958-E760DE0F12F3}" type="slidenum">
              <a:rPr lang="ja-JP" altLang="en-US"/>
              <a:pPr>
                <a:defRPr/>
              </a:pPr>
              <a:t>6</a:t>
            </a:fld>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様式第４号の７</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ステージゾーンに関する提案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28674"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676"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48B7FAA3-51F1-4C95-8988-6EC80F11BEEA}" type="slidenum">
              <a:rPr lang="ja-JP" altLang="en-US"/>
              <a:pPr>
                <a:defRPr/>
              </a:pPr>
              <a:t>7</a:t>
            </a:fld>
            <a:endParaRPr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様式第４号の８</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子どもを対象とした工作・体験コーナーに関する提案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30722"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724"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63DBBBB1-5352-45A1-86E4-6C9297479988}" type="slidenum">
              <a:rPr lang="ja-JP" altLang="en-US"/>
              <a:pPr>
                <a:defRPr/>
              </a:pPr>
              <a:t>8</a:t>
            </a:fld>
            <a:endParaRPr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様式第４号の９</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食のゾーンに関する提案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32770"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772"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DD938507-8271-406A-919F-C6CFA33744CA}" type="slidenum">
              <a:rPr lang="ja-JP" altLang="en-US"/>
              <a:pPr>
                <a:defRPr/>
              </a:pPr>
              <a:t>9</a:t>
            </a:fld>
            <a:endParaRPr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158</Words>
  <Application>Microsoft Office PowerPoint</Application>
  <PresentationFormat>A3 297x420 mm</PresentationFormat>
  <Paragraphs>78</Paragraphs>
  <Slides>19</Slides>
  <Notes>19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19</vt:i4>
      </vt:variant>
    </vt:vector>
  </HeadingPairs>
  <TitlesOfParts>
    <vt:vector size="24" baseType="lpstr">
      <vt:lpstr>ＭＳ Ｐゴシック</vt:lpstr>
      <vt:lpstr>ＭＳ 明朝</vt:lpstr>
      <vt:lpstr>Arial</vt:lpstr>
      <vt:lpstr>Calibri</vt:lpstr>
      <vt:lpstr>Office ​​テーマ</vt:lpstr>
      <vt:lpstr>様式第４号の１ イベントの概要に関する提案　　　　　　</vt:lpstr>
      <vt:lpstr>様式第４号の２ 全体のコンセプトに関する提案　　　　　　</vt:lpstr>
      <vt:lpstr>様式第４号の３ 会場レイアウト図に関する提案　　　　　　</vt:lpstr>
      <vt:lpstr>様式第４号の４ いしかわ環境フェアに関する提案　　　　　　</vt:lpstr>
      <vt:lpstr>様式第４号の５ いしかわの里山里海展に関する提案　　　　　　</vt:lpstr>
      <vt:lpstr>様式第４号の６ いしかわ近未来の環境技術展に関する提案　　　　　　</vt:lpstr>
      <vt:lpstr>様式第４号の７ ステージゾーンに関する提案　　　　　　</vt:lpstr>
      <vt:lpstr>様式第４号の８ 子どもを対象とした工作・体験コーナーに関する提案　　　　　　</vt:lpstr>
      <vt:lpstr>様式第４号の９ 食のゾーンに関する提案　　　　　　</vt:lpstr>
      <vt:lpstr>様式第４号の１０ 屋外ゾーンに関する提案　　　　　　</vt:lpstr>
      <vt:lpstr>様式第４号の１１ 総合受付に関する提案　　　　　　</vt:lpstr>
      <vt:lpstr>様式第４号の１２ 広告宣伝ツールに関する提案　　　　　　</vt:lpstr>
      <vt:lpstr>様式第４号の１３ 企業等の販売を目的とする展示に係る出展料及び出展条件に関する提案　　　　</vt:lpstr>
      <vt:lpstr>様式第４号の１４ 相乗効果が期待される講演などの共催イベントに関する提案　　　　　　</vt:lpstr>
      <vt:lpstr>様式第４号の１５ 二酸化炭素排出量削減に関する提案　　　　　　</vt:lpstr>
      <vt:lpstr>様式第４号の１６ 平成３０年度開催時の来場者・出展者アンケート結果への対応に関する提案　　　　　　</vt:lpstr>
      <vt:lpstr>様式第４号の１７ 目標来場者数、来場者数の把握方法に関する提案　　　　　　</vt:lpstr>
      <vt:lpstr>様式第４号の１８ 事務局機能・実施までのスケジュールに関する提案　　　　　　</vt:lpstr>
      <vt:lpstr>様式第４号の１９ 見積書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様式第４号の１ イベント概要に関する提案</dc:title>
  <dc:creator>吉永　卓史</dc:creator>
  <cp:lastModifiedBy>user</cp:lastModifiedBy>
  <cp:revision>12</cp:revision>
  <cp:lastPrinted>2019-04-21T05:41:42Z</cp:lastPrinted>
  <dcterms:created xsi:type="dcterms:W3CDTF">2014-03-19T11:15:19Z</dcterms:created>
  <dcterms:modified xsi:type="dcterms:W3CDTF">2019-04-21T05:42:23Z</dcterms:modified>
</cp:coreProperties>
</file>