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handoutMasterIdLst>
    <p:handoutMasterId r:id="rId22"/>
  </p:handoutMasterIdLst>
  <p:sldIdLst>
    <p:sldId id="256" r:id="rId2"/>
    <p:sldId id="257" r:id="rId3"/>
    <p:sldId id="258" r:id="rId4"/>
    <p:sldId id="260" r:id="rId5"/>
    <p:sldId id="261" r:id="rId6"/>
    <p:sldId id="262" r:id="rId7"/>
    <p:sldId id="263" r:id="rId8"/>
    <p:sldId id="264" r:id="rId9"/>
    <p:sldId id="265" r:id="rId10"/>
    <p:sldId id="266" r:id="rId11"/>
    <p:sldId id="270" r:id="rId12"/>
    <p:sldId id="269" r:id="rId13"/>
    <p:sldId id="268" r:id="rId14"/>
    <p:sldId id="274" r:id="rId15"/>
    <p:sldId id="267" r:id="rId16"/>
    <p:sldId id="273" r:id="rId17"/>
    <p:sldId id="272" r:id="rId18"/>
    <p:sldId id="271" r:id="rId19"/>
    <p:sldId id="275" r:id="rId20"/>
  </p:sldIdLst>
  <p:sldSz cx="12801600" cy="9601200" type="A3"/>
  <p:notesSz cx="6735763" cy="9866313"/>
  <p:defaultTextStyle>
    <a:defPPr>
      <a:defRPr lang="ja-JP"/>
    </a:defPPr>
    <a:lvl1pPr algn="l" defTabSz="1279525" rtl="0" fontAlgn="base">
      <a:spcBef>
        <a:spcPct val="0"/>
      </a:spcBef>
      <a:spcAft>
        <a:spcPct val="0"/>
      </a:spcAft>
      <a:defRPr kumimoji="1" sz="2500" kern="1200">
        <a:solidFill>
          <a:schemeClr val="tx1"/>
        </a:solidFill>
        <a:latin typeface="Arial" charset="0"/>
        <a:ea typeface="ＭＳ Ｐゴシック" charset="-128"/>
        <a:cs typeface="+mn-cs"/>
      </a:defRPr>
    </a:lvl1pPr>
    <a:lvl2pPr marL="639763" indent="-182563" algn="l" defTabSz="1279525" rtl="0" fontAlgn="base">
      <a:spcBef>
        <a:spcPct val="0"/>
      </a:spcBef>
      <a:spcAft>
        <a:spcPct val="0"/>
      </a:spcAft>
      <a:defRPr kumimoji="1" sz="2500" kern="1200">
        <a:solidFill>
          <a:schemeClr val="tx1"/>
        </a:solidFill>
        <a:latin typeface="Arial" charset="0"/>
        <a:ea typeface="ＭＳ Ｐゴシック" charset="-128"/>
        <a:cs typeface="+mn-cs"/>
      </a:defRPr>
    </a:lvl2pPr>
    <a:lvl3pPr marL="1279525" indent="-365125" algn="l" defTabSz="1279525" rtl="0" fontAlgn="base">
      <a:spcBef>
        <a:spcPct val="0"/>
      </a:spcBef>
      <a:spcAft>
        <a:spcPct val="0"/>
      </a:spcAft>
      <a:defRPr kumimoji="1" sz="2500" kern="1200">
        <a:solidFill>
          <a:schemeClr val="tx1"/>
        </a:solidFill>
        <a:latin typeface="Arial" charset="0"/>
        <a:ea typeface="ＭＳ Ｐゴシック" charset="-128"/>
        <a:cs typeface="+mn-cs"/>
      </a:defRPr>
    </a:lvl3pPr>
    <a:lvl4pPr marL="1919288" indent="-547688" algn="l" defTabSz="1279525" rtl="0" fontAlgn="base">
      <a:spcBef>
        <a:spcPct val="0"/>
      </a:spcBef>
      <a:spcAft>
        <a:spcPct val="0"/>
      </a:spcAft>
      <a:defRPr kumimoji="1" sz="2500" kern="1200">
        <a:solidFill>
          <a:schemeClr val="tx1"/>
        </a:solidFill>
        <a:latin typeface="Arial" charset="0"/>
        <a:ea typeface="ＭＳ Ｐゴシック" charset="-128"/>
        <a:cs typeface="+mn-cs"/>
      </a:defRPr>
    </a:lvl4pPr>
    <a:lvl5pPr marL="2559050" indent="-730250" algn="l" defTabSz="1279525" rtl="0" fontAlgn="base">
      <a:spcBef>
        <a:spcPct val="0"/>
      </a:spcBef>
      <a:spcAft>
        <a:spcPct val="0"/>
      </a:spcAft>
      <a:defRPr kumimoji="1" sz="2500" kern="1200">
        <a:solidFill>
          <a:schemeClr val="tx1"/>
        </a:solidFill>
        <a:latin typeface="Arial" charset="0"/>
        <a:ea typeface="ＭＳ Ｐゴシック" charset="-128"/>
        <a:cs typeface="+mn-cs"/>
      </a:defRPr>
    </a:lvl5pPr>
    <a:lvl6pPr marL="2286000" algn="l" defTabSz="914400" rtl="0" eaLnBrk="1" latinLnBrk="0" hangingPunct="1">
      <a:defRPr kumimoji="1" sz="2500" kern="1200">
        <a:solidFill>
          <a:schemeClr val="tx1"/>
        </a:solidFill>
        <a:latin typeface="Arial" charset="0"/>
        <a:ea typeface="ＭＳ Ｐゴシック" charset="-128"/>
        <a:cs typeface="+mn-cs"/>
      </a:defRPr>
    </a:lvl6pPr>
    <a:lvl7pPr marL="2743200" algn="l" defTabSz="914400" rtl="0" eaLnBrk="1" latinLnBrk="0" hangingPunct="1">
      <a:defRPr kumimoji="1" sz="2500" kern="1200">
        <a:solidFill>
          <a:schemeClr val="tx1"/>
        </a:solidFill>
        <a:latin typeface="Arial" charset="0"/>
        <a:ea typeface="ＭＳ Ｐゴシック" charset="-128"/>
        <a:cs typeface="+mn-cs"/>
      </a:defRPr>
    </a:lvl7pPr>
    <a:lvl8pPr marL="3200400" algn="l" defTabSz="914400" rtl="0" eaLnBrk="1" latinLnBrk="0" hangingPunct="1">
      <a:defRPr kumimoji="1" sz="2500" kern="1200">
        <a:solidFill>
          <a:schemeClr val="tx1"/>
        </a:solidFill>
        <a:latin typeface="Arial" charset="0"/>
        <a:ea typeface="ＭＳ Ｐゴシック" charset="-128"/>
        <a:cs typeface="+mn-cs"/>
      </a:defRPr>
    </a:lvl8pPr>
    <a:lvl9pPr marL="3657600" algn="l" defTabSz="914400" rtl="0" eaLnBrk="1" latinLnBrk="0" hangingPunct="1">
      <a:defRPr kumimoji="1" sz="2500"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3024">
          <p15:clr>
            <a:srgbClr val="A4A3A4"/>
          </p15:clr>
        </p15:guide>
        <p15:guide id="2" pos="40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46" autoAdjust="0"/>
  </p:normalViewPr>
  <p:slideViewPr>
    <p:cSldViewPr>
      <p:cViewPr varScale="1">
        <p:scale>
          <a:sx n="49" d="100"/>
          <a:sy n="49" d="100"/>
        </p:scale>
        <p:origin x="1422" y="54"/>
      </p:cViewPr>
      <p:guideLst>
        <p:guide orient="horz" pos="3024"/>
        <p:guide pos="4032"/>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5298" name="Rectangle 2"/>
          <p:cNvSpPr>
            <a:spLocks noGrp="1" noChangeArrowheads="1"/>
          </p:cNvSpPr>
          <p:nvPr>
            <p:ph type="hdr" sz="quarter"/>
          </p:nvPr>
        </p:nvSpPr>
        <p:spPr bwMode="auto">
          <a:xfrm>
            <a:off x="1" y="0"/>
            <a:ext cx="2918621" cy="493237"/>
          </a:xfrm>
          <a:prstGeom prst="rect">
            <a:avLst/>
          </a:prstGeom>
          <a:noFill/>
          <a:ln w="9525">
            <a:noFill/>
            <a:miter lim="800000"/>
            <a:headEnd/>
            <a:tailEnd/>
          </a:ln>
          <a:effectLst/>
        </p:spPr>
        <p:txBody>
          <a:bodyPr vert="horz" wrap="square" lIns="90644" tIns="45322" rIns="90644" bIns="45322" numCol="1" anchor="t" anchorCtr="0" compatLnSpc="1">
            <a:prstTxWarp prst="textNoShape">
              <a:avLst/>
            </a:prstTxWarp>
          </a:bodyPr>
          <a:lstStyle>
            <a:lvl1pPr>
              <a:defRPr sz="1200">
                <a:latin typeface="Calibri" pitchFamily="34" charset="0"/>
              </a:defRPr>
            </a:lvl1pPr>
          </a:lstStyle>
          <a:p>
            <a:endParaRPr lang="en-US" altLang="ja-JP"/>
          </a:p>
        </p:txBody>
      </p:sp>
      <p:sp>
        <p:nvSpPr>
          <p:cNvPr id="55299" name="Rectangle 3"/>
          <p:cNvSpPr>
            <a:spLocks noGrp="1" noChangeArrowheads="1"/>
          </p:cNvSpPr>
          <p:nvPr>
            <p:ph type="dt" sz="quarter" idx="1"/>
          </p:nvPr>
        </p:nvSpPr>
        <p:spPr bwMode="auto">
          <a:xfrm>
            <a:off x="3815572" y="0"/>
            <a:ext cx="2918621" cy="493237"/>
          </a:xfrm>
          <a:prstGeom prst="rect">
            <a:avLst/>
          </a:prstGeom>
          <a:noFill/>
          <a:ln w="9525">
            <a:noFill/>
            <a:miter lim="800000"/>
            <a:headEnd/>
            <a:tailEnd/>
          </a:ln>
          <a:effectLst/>
        </p:spPr>
        <p:txBody>
          <a:bodyPr vert="horz" wrap="square" lIns="90644" tIns="45322" rIns="90644" bIns="45322" numCol="1" anchor="t" anchorCtr="0" compatLnSpc="1">
            <a:prstTxWarp prst="textNoShape">
              <a:avLst/>
            </a:prstTxWarp>
          </a:bodyPr>
          <a:lstStyle>
            <a:lvl1pPr algn="r">
              <a:defRPr sz="1200">
                <a:latin typeface="Calibri" pitchFamily="34" charset="0"/>
              </a:defRPr>
            </a:lvl1pPr>
          </a:lstStyle>
          <a:p>
            <a:fld id="{1941B38B-F968-45C6-BAAE-307480AE8883}" type="datetimeFigureOut">
              <a:rPr lang="ja-JP" altLang="en-US"/>
              <a:pPr/>
              <a:t>2020/5/1</a:t>
            </a:fld>
            <a:endParaRPr lang="en-US" altLang="ja-JP"/>
          </a:p>
        </p:txBody>
      </p:sp>
      <p:sp>
        <p:nvSpPr>
          <p:cNvPr id="55300" name="Rectangle 4"/>
          <p:cNvSpPr>
            <a:spLocks noGrp="1" noChangeArrowheads="1"/>
          </p:cNvSpPr>
          <p:nvPr>
            <p:ph type="ftr" sz="quarter" idx="2"/>
          </p:nvPr>
        </p:nvSpPr>
        <p:spPr bwMode="auto">
          <a:xfrm>
            <a:off x="1" y="9371501"/>
            <a:ext cx="2918621" cy="493236"/>
          </a:xfrm>
          <a:prstGeom prst="rect">
            <a:avLst/>
          </a:prstGeom>
          <a:noFill/>
          <a:ln w="9525">
            <a:noFill/>
            <a:miter lim="800000"/>
            <a:headEnd/>
            <a:tailEnd/>
          </a:ln>
          <a:effectLst/>
        </p:spPr>
        <p:txBody>
          <a:bodyPr vert="horz" wrap="square" lIns="90644" tIns="45322" rIns="90644" bIns="45322" numCol="1" anchor="b" anchorCtr="0" compatLnSpc="1">
            <a:prstTxWarp prst="textNoShape">
              <a:avLst/>
            </a:prstTxWarp>
          </a:bodyPr>
          <a:lstStyle>
            <a:lvl1pPr>
              <a:defRPr sz="1200">
                <a:latin typeface="Calibri" pitchFamily="34" charset="0"/>
              </a:defRPr>
            </a:lvl1pPr>
          </a:lstStyle>
          <a:p>
            <a:endParaRPr lang="en-US" altLang="ja-JP"/>
          </a:p>
        </p:txBody>
      </p:sp>
      <p:sp>
        <p:nvSpPr>
          <p:cNvPr id="55301" name="Rectangle 5"/>
          <p:cNvSpPr>
            <a:spLocks noGrp="1" noChangeArrowheads="1"/>
          </p:cNvSpPr>
          <p:nvPr>
            <p:ph type="sldNum" sz="quarter" idx="3"/>
          </p:nvPr>
        </p:nvSpPr>
        <p:spPr bwMode="auto">
          <a:xfrm>
            <a:off x="3815572" y="9371501"/>
            <a:ext cx="2918621" cy="493236"/>
          </a:xfrm>
          <a:prstGeom prst="rect">
            <a:avLst/>
          </a:prstGeom>
          <a:noFill/>
          <a:ln w="9525">
            <a:noFill/>
            <a:miter lim="800000"/>
            <a:headEnd/>
            <a:tailEnd/>
          </a:ln>
          <a:effectLst/>
        </p:spPr>
        <p:txBody>
          <a:bodyPr vert="horz" wrap="square" lIns="90644" tIns="45322" rIns="90644" bIns="45322" numCol="1" anchor="b" anchorCtr="0" compatLnSpc="1">
            <a:prstTxWarp prst="textNoShape">
              <a:avLst/>
            </a:prstTxWarp>
          </a:bodyPr>
          <a:lstStyle>
            <a:lvl1pPr algn="r">
              <a:defRPr sz="1200">
                <a:latin typeface="Calibri" pitchFamily="34" charset="0"/>
              </a:defRPr>
            </a:lvl1pPr>
          </a:lstStyle>
          <a:p>
            <a:fld id="{7DCD401C-4663-40B0-9D3C-5ED0067A9010}" type="slidenum">
              <a:rPr lang="ja-JP" altLang="en-US"/>
              <a:pPr/>
              <a:t>‹#›</a:t>
            </a:fld>
            <a:endParaRPr lang="en-US" altLang="ja-JP"/>
          </a:p>
        </p:txBody>
      </p:sp>
    </p:spTree>
    <p:extLst>
      <p:ext uri="{BB962C8B-B14F-4D97-AF65-F5344CB8AC3E}">
        <p14:creationId xmlns:p14="http://schemas.microsoft.com/office/powerpoint/2010/main" val="28247339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8621" cy="493237"/>
          </a:xfrm>
          <a:prstGeom prst="rect">
            <a:avLst/>
          </a:prstGeom>
        </p:spPr>
        <p:txBody>
          <a:bodyPr vert="horz" lIns="62441" tIns="31221" rIns="62441" bIns="31221" rtlCol="0"/>
          <a:lstStyle>
            <a:lvl1pPr algn="l" defTabSz="1269023" fontAlgn="auto">
              <a:spcBef>
                <a:spcPts val="0"/>
              </a:spcBef>
              <a:spcAft>
                <a:spcPts val="0"/>
              </a:spcAft>
              <a:defRPr sz="800">
                <a:latin typeface="+mn-lt"/>
                <a:ea typeface="+mn-ea"/>
              </a:defRPr>
            </a:lvl1pPr>
          </a:lstStyle>
          <a:p>
            <a:pPr>
              <a:defRPr/>
            </a:pPr>
            <a:endParaRPr lang="ja-JP" altLang="en-US"/>
          </a:p>
        </p:txBody>
      </p:sp>
      <p:sp>
        <p:nvSpPr>
          <p:cNvPr id="3" name="日付プレースホルダー 2"/>
          <p:cNvSpPr>
            <a:spLocks noGrp="1"/>
          </p:cNvSpPr>
          <p:nvPr>
            <p:ph type="dt" idx="1"/>
          </p:nvPr>
        </p:nvSpPr>
        <p:spPr>
          <a:xfrm>
            <a:off x="3815572" y="0"/>
            <a:ext cx="2918621" cy="493237"/>
          </a:xfrm>
          <a:prstGeom prst="rect">
            <a:avLst/>
          </a:prstGeom>
        </p:spPr>
        <p:txBody>
          <a:bodyPr vert="horz" lIns="62441" tIns="31221" rIns="62441" bIns="31221" rtlCol="0"/>
          <a:lstStyle>
            <a:lvl1pPr algn="r" defTabSz="1269023" fontAlgn="auto">
              <a:spcBef>
                <a:spcPts val="0"/>
              </a:spcBef>
              <a:spcAft>
                <a:spcPts val="0"/>
              </a:spcAft>
              <a:defRPr sz="800" smtClean="0">
                <a:latin typeface="+mn-lt"/>
                <a:ea typeface="+mn-ea"/>
              </a:defRPr>
            </a:lvl1pPr>
          </a:lstStyle>
          <a:p>
            <a:pPr>
              <a:defRPr/>
            </a:pPr>
            <a:fld id="{41F70959-E85B-4DE2-A0AC-35D37C811720}" type="datetimeFigureOut">
              <a:rPr lang="ja-JP" altLang="en-US"/>
              <a:pPr>
                <a:defRPr/>
              </a:pPr>
              <a:t>2020/5/1</a:t>
            </a:fld>
            <a:endParaRPr lang="ja-JP" altLang="en-US"/>
          </a:p>
        </p:txBody>
      </p:sp>
      <p:sp>
        <p:nvSpPr>
          <p:cNvPr id="4" name="スライド イメージ プレースホルダー 3"/>
          <p:cNvSpPr>
            <a:spLocks noGrp="1" noRot="1" noChangeAspect="1"/>
          </p:cNvSpPr>
          <p:nvPr>
            <p:ph type="sldImg" idx="2"/>
          </p:nvPr>
        </p:nvSpPr>
        <p:spPr>
          <a:xfrm>
            <a:off x="904875" y="741363"/>
            <a:ext cx="4927600" cy="3697287"/>
          </a:xfrm>
          <a:prstGeom prst="rect">
            <a:avLst/>
          </a:prstGeom>
          <a:noFill/>
          <a:ln w="12700">
            <a:solidFill>
              <a:prstClr val="black"/>
            </a:solidFill>
          </a:ln>
        </p:spPr>
        <p:txBody>
          <a:bodyPr vert="horz" lIns="62441" tIns="31221" rIns="62441" bIns="31221" rtlCol="0" anchor="ctr"/>
          <a:lstStyle/>
          <a:p>
            <a:pPr lvl="0"/>
            <a:endParaRPr lang="ja-JP" altLang="en-US" noProof="0"/>
          </a:p>
        </p:txBody>
      </p:sp>
      <p:sp>
        <p:nvSpPr>
          <p:cNvPr id="5" name="ノート プレースホルダー 4"/>
          <p:cNvSpPr>
            <a:spLocks noGrp="1"/>
          </p:cNvSpPr>
          <p:nvPr>
            <p:ph type="body" sz="quarter" idx="3"/>
          </p:nvPr>
        </p:nvSpPr>
        <p:spPr>
          <a:xfrm>
            <a:off x="673891" y="4686538"/>
            <a:ext cx="5387982" cy="4439132"/>
          </a:xfrm>
          <a:prstGeom prst="rect">
            <a:avLst/>
          </a:prstGeom>
        </p:spPr>
        <p:txBody>
          <a:bodyPr vert="horz" lIns="62441" tIns="31221" rIns="62441" bIns="31221"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p:cNvSpPr>
            <a:spLocks noGrp="1"/>
          </p:cNvSpPr>
          <p:nvPr>
            <p:ph type="ftr" sz="quarter" idx="4"/>
          </p:nvPr>
        </p:nvSpPr>
        <p:spPr>
          <a:xfrm>
            <a:off x="1" y="9371501"/>
            <a:ext cx="2918621" cy="493236"/>
          </a:xfrm>
          <a:prstGeom prst="rect">
            <a:avLst/>
          </a:prstGeom>
        </p:spPr>
        <p:txBody>
          <a:bodyPr vert="horz" lIns="62441" tIns="31221" rIns="62441" bIns="31221" rtlCol="0" anchor="b"/>
          <a:lstStyle>
            <a:lvl1pPr algn="l" defTabSz="1269023" fontAlgn="auto">
              <a:spcBef>
                <a:spcPts val="0"/>
              </a:spcBef>
              <a:spcAft>
                <a:spcPts val="0"/>
              </a:spcAft>
              <a:defRPr sz="800">
                <a:latin typeface="+mn-lt"/>
                <a:ea typeface="+mn-ea"/>
              </a:defRPr>
            </a:lvl1pPr>
          </a:lstStyle>
          <a:p>
            <a:pPr>
              <a:defRPr/>
            </a:pPr>
            <a:endParaRPr lang="ja-JP" altLang="en-US"/>
          </a:p>
        </p:txBody>
      </p:sp>
      <p:sp>
        <p:nvSpPr>
          <p:cNvPr id="7" name="スライド番号プレースホルダー 6"/>
          <p:cNvSpPr>
            <a:spLocks noGrp="1"/>
          </p:cNvSpPr>
          <p:nvPr>
            <p:ph type="sldNum" sz="quarter" idx="5"/>
          </p:nvPr>
        </p:nvSpPr>
        <p:spPr>
          <a:xfrm>
            <a:off x="3815572" y="9371501"/>
            <a:ext cx="2918621" cy="493236"/>
          </a:xfrm>
          <a:prstGeom prst="rect">
            <a:avLst/>
          </a:prstGeom>
        </p:spPr>
        <p:txBody>
          <a:bodyPr vert="horz" lIns="62441" tIns="31221" rIns="62441" bIns="31221" rtlCol="0" anchor="b"/>
          <a:lstStyle>
            <a:lvl1pPr algn="r" defTabSz="1269023" fontAlgn="auto">
              <a:spcBef>
                <a:spcPts val="0"/>
              </a:spcBef>
              <a:spcAft>
                <a:spcPts val="0"/>
              </a:spcAft>
              <a:defRPr sz="800" smtClean="0">
                <a:latin typeface="+mn-lt"/>
                <a:ea typeface="+mn-ea"/>
              </a:defRPr>
            </a:lvl1pPr>
          </a:lstStyle>
          <a:p>
            <a:pPr>
              <a:defRPr/>
            </a:pPr>
            <a:fld id="{A8CA7454-5C0A-49FF-B0E7-D79BD85E8286}" type="slidenum">
              <a:rPr lang="ja-JP" altLang="en-US"/>
              <a:pPr>
                <a:defRPr/>
              </a:pPr>
              <a:t>‹#›</a:t>
            </a:fld>
            <a:endParaRPr lang="ja-JP" altLang="en-US"/>
          </a:p>
        </p:txBody>
      </p:sp>
    </p:spTree>
    <p:extLst>
      <p:ext uri="{BB962C8B-B14F-4D97-AF65-F5344CB8AC3E}">
        <p14:creationId xmlns:p14="http://schemas.microsoft.com/office/powerpoint/2010/main" val="1944513078"/>
      </p:ext>
    </p:extLst>
  </p:cSld>
  <p:clrMap bg1="lt1" tx1="dk1" bg2="lt2" tx2="dk2" accent1="accent1" accent2="accent2" accent3="accent3" accent4="accent4" accent5="accent5" accent6="accent6" hlink="hlink" folHlink="folHlink"/>
  <p:notesStyle>
    <a:lvl1pPr algn="l" defTabSz="1279525" rtl="0" fontAlgn="base">
      <a:spcBef>
        <a:spcPct val="30000"/>
      </a:spcBef>
      <a:spcAft>
        <a:spcPct val="0"/>
      </a:spcAft>
      <a:defRPr kumimoji="1" sz="1700" kern="1200">
        <a:solidFill>
          <a:schemeClr val="tx1"/>
        </a:solidFill>
        <a:latin typeface="+mn-lt"/>
        <a:ea typeface="+mn-ea"/>
        <a:cs typeface="+mn-cs"/>
      </a:defRPr>
    </a:lvl1pPr>
    <a:lvl2pPr marL="639763" algn="l" defTabSz="1279525" rtl="0" fontAlgn="base">
      <a:spcBef>
        <a:spcPct val="30000"/>
      </a:spcBef>
      <a:spcAft>
        <a:spcPct val="0"/>
      </a:spcAft>
      <a:defRPr kumimoji="1" sz="1700" kern="1200">
        <a:solidFill>
          <a:schemeClr val="tx1"/>
        </a:solidFill>
        <a:latin typeface="+mn-lt"/>
        <a:ea typeface="+mn-ea"/>
        <a:cs typeface="+mn-cs"/>
      </a:defRPr>
    </a:lvl2pPr>
    <a:lvl3pPr marL="1279525" algn="l" defTabSz="1279525" rtl="0" fontAlgn="base">
      <a:spcBef>
        <a:spcPct val="30000"/>
      </a:spcBef>
      <a:spcAft>
        <a:spcPct val="0"/>
      </a:spcAft>
      <a:defRPr kumimoji="1" sz="1700" kern="1200">
        <a:solidFill>
          <a:schemeClr val="tx1"/>
        </a:solidFill>
        <a:latin typeface="+mn-lt"/>
        <a:ea typeface="+mn-ea"/>
        <a:cs typeface="+mn-cs"/>
      </a:defRPr>
    </a:lvl3pPr>
    <a:lvl4pPr marL="1919288" algn="l" defTabSz="1279525" rtl="0" fontAlgn="base">
      <a:spcBef>
        <a:spcPct val="30000"/>
      </a:spcBef>
      <a:spcAft>
        <a:spcPct val="0"/>
      </a:spcAft>
      <a:defRPr kumimoji="1" sz="1700" kern="1200">
        <a:solidFill>
          <a:schemeClr val="tx1"/>
        </a:solidFill>
        <a:latin typeface="+mn-lt"/>
        <a:ea typeface="+mn-ea"/>
        <a:cs typeface="+mn-cs"/>
      </a:defRPr>
    </a:lvl4pPr>
    <a:lvl5pPr marL="2559050" algn="l" defTabSz="1279525" rtl="0" fontAlgn="base">
      <a:spcBef>
        <a:spcPct val="30000"/>
      </a:spcBef>
      <a:spcAft>
        <a:spcPct val="0"/>
      </a:spcAft>
      <a:defRPr kumimoji="1" sz="1700" kern="1200">
        <a:solidFill>
          <a:schemeClr val="tx1"/>
        </a:solidFill>
        <a:latin typeface="+mn-lt"/>
        <a:ea typeface="+mn-ea"/>
        <a:cs typeface="+mn-cs"/>
      </a:defRPr>
    </a:lvl5pPr>
    <a:lvl6pPr marL="3200400" algn="l" defTabSz="1280160" rtl="0" eaLnBrk="1" latinLnBrk="0" hangingPunct="1">
      <a:defRPr kumimoji="1" sz="1700" kern="1200">
        <a:solidFill>
          <a:schemeClr val="tx1"/>
        </a:solidFill>
        <a:latin typeface="+mn-lt"/>
        <a:ea typeface="+mn-ea"/>
        <a:cs typeface="+mn-cs"/>
      </a:defRPr>
    </a:lvl6pPr>
    <a:lvl7pPr marL="3840480" algn="l" defTabSz="1280160" rtl="0" eaLnBrk="1" latinLnBrk="0" hangingPunct="1">
      <a:defRPr kumimoji="1" sz="1700" kern="1200">
        <a:solidFill>
          <a:schemeClr val="tx1"/>
        </a:solidFill>
        <a:latin typeface="+mn-lt"/>
        <a:ea typeface="+mn-ea"/>
        <a:cs typeface="+mn-cs"/>
      </a:defRPr>
    </a:lvl7pPr>
    <a:lvl8pPr marL="4480560" algn="l" defTabSz="1280160" rtl="0" eaLnBrk="1" latinLnBrk="0" hangingPunct="1">
      <a:defRPr kumimoji="1" sz="1700" kern="1200">
        <a:solidFill>
          <a:schemeClr val="tx1"/>
        </a:solidFill>
        <a:latin typeface="+mn-lt"/>
        <a:ea typeface="+mn-ea"/>
        <a:cs typeface="+mn-cs"/>
      </a:defRPr>
    </a:lvl8pPr>
    <a:lvl9pPr marL="5120640" algn="l" defTabSz="1280160" rtl="0" eaLnBrk="1" latinLnBrk="0" hangingPunct="1">
      <a:defRPr kumimoji="1" sz="17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1536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a:p>
        </p:txBody>
      </p:sp>
      <p:sp>
        <p:nvSpPr>
          <p:cNvPr id="15363"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defTabSz="1268393" fontAlgn="base">
              <a:spcBef>
                <a:spcPct val="0"/>
              </a:spcBef>
              <a:spcAft>
                <a:spcPct val="0"/>
              </a:spcAft>
            </a:pPr>
            <a:fld id="{35E090D7-FFFC-44E5-A2AF-57641CA847C0}" type="slidenum">
              <a:rPr lang="ja-JP" altLang="en-US"/>
              <a:pPr defTabSz="1268393" fontAlgn="base">
                <a:spcBef>
                  <a:spcPct val="0"/>
                </a:spcBef>
                <a:spcAft>
                  <a:spcPct val="0"/>
                </a:spcAft>
              </a:pPr>
              <a:t>1</a:t>
            </a:fld>
            <a:endParaRPr lang="en-US" altLang="ja-JP"/>
          </a:p>
        </p:txBody>
      </p:sp>
    </p:spTree>
    <p:extLst>
      <p:ext uri="{BB962C8B-B14F-4D97-AF65-F5344CB8AC3E}">
        <p14:creationId xmlns:p14="http://schemas.microsoft.com/office/powerpoint/2010/main" val="8161385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3584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a:p>
        </p:txBody>
      </p:sp>
      <p:sp>
        <p:nvSpPr>
          <p:cNvPr id="35843"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defTabSz="1268393" fontAlgn="base">
              <a:spcBef>
                <a:spcPct val="0"/>
              </a:spcBef>
              <a:spcAft>
                <a:spcPct val="0"/>
              </a:spcAft>
            </a:pPr>
            <a:fld id="{689178DE-C3B0-4AFD-A546-3C72E3913F71}" type="slidenum">
              <a:rPr lang="ja-JP" altLang="en-US"/>
              <a:pPr defTabSz="1268393" fontAlgn="base">
                <a:spcBef>
                  <a:spcPct val="0"/>
                </a:spcBef>
                <a:spcAft>
                  <a:spcPct val="0"/>
                </a:spcAft>
              </a:pPr>
              <a:t>10</a:t>
            </a:fld>
            <a:endParaRPr lang="en-US" altLang="ja-JP"/>
          </a:p>
        </p:txBody>
      </p:sp>
    </p:spTree>
    <p:extLst>
      <p:ext uri="{BB962C8B-B14F-4D97-AF65-F5344CB8AC3E}">
        <p14:creationId xmlns:p14="http://schemas.microsoft.com/office/powerpoint/2010/main" val="20089759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37890"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a:p>
        </p:txBody>
      </p:sp>
      <p:sp>
        <p:nvSpPr>
          <p:cNvPr id="37891"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defTabSz="1268393" fontAlgn="base">
              <a:spcBef>
                <a:spcPct val="0"/>
              </a:spcBef>
              <a:spcAft>
                <a:spcPct val="0"/>
              </a:spcAft>
            </a:pPr>
            <a:fld id="{A7AE24E9-64E7-4D0F-9FBD-570EFCE24776}" type="slidenum">
              <a:rPr lang="ja-JP" altLang="en-US"/>
              <a:pPr defTabSz="1268393" fontAlgn="base">
                <a:spcBef>
                  <a:spcPct val="0"/>
                </a:spcBef>
                <a:spcAft>
                  <a:spcPct val="0"/>
                </a:spcAft>
              </a:pPr>
              <a:t>11</a:t>
            </a:fld>
            <a:endParaRPr lang="en-US" altLang="ja-JP"/>
          </a:p>
        </p:txBody>
      </p:sp>
    </p:spTree>
    <p:extLst>
      <p:ext uri="{BB962C8B-B14F-4D97-AF65-F5344CB8AC3E}">
        <p14:creationId xmlns:p14="http://schemas.microsoft.com/office/powerpoint/2010/main" val="16501020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39938"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a:p>
        </p:txBody>
      </p:sp>
      <p:sp>
        <p:nvSpPr>
          <p:cNvPr id="39939"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defTabSz="1268393" fontAlgn="base">
              <a:spcBef>
                <a:spcPct val="0"/>
              </a:spcBef>
              <a:spcAft>
                <a:spcPct val="0"/>
              </a:spcAft>
            </a:pPr>
            <a:fld id="{2836778E-9B72-44EB-A461-1DC7E964E803}" type="slidenum">
              <a:rPr lang="ja-JP" altLang="en-US"/>
              <a:pPr defTabSz="1268393" fontAlgn="base">
                <a:spcBef>
                  <a:spcPct val="0"/>
                </a:spcBef>
                <a:spcAft>
                  <a:spcPct val="0"/>
                </a:spcAft>
              </a:pPr>
              <a:t>12</a:t>
            </a:fld>
            <a:endParaRPr lang="en-US" altLang="ja-JP"/>
          </a:p>
        </p:txBody>
      </p:sp>
    </p:spTree>
    <p:extLst>
      <p:ext uri="{BB962C8B-B14F-4D97-AF65-F5344CB8AC3E}">
        <p14:creationId xmlns:p14="http://schemas.microsoft.com/office/powerpoint/2010/main" val="29606177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41986"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a:p>
        </p:txBody>
      </p:sp>
      <p:sp>
        <p:nvSpPr>
          <p:cNvPr id="41987"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defTabSz="1268393" fontAlgn="base">
              <a:spcBef>
                <a:spcPct val="0"/>
              </a:spcBef>
              <a:spcAft>
                <a:spcPct val="0"/>
              </a:spcAft>
            </a:pPr>
            <a:fld id="{7134DEE3-81B1-4DF4-90A7-42138268DF33}" type="slidenum">
              <a:rPr lang="ja-JP" altLang="en-US"/>
              <a:pPr defTabSz="1268393" fontAlgn="base">
                <a:spcBef>
                  <a:spcPct val="0"/>
                </a:spcBef>
                <a:spcAft>
                  <a:spcPct val="0"/>
                </a:spcAft>
              </a:pPr>
              <a:t>13</a:t>
            </a:fld>
            <a:endParaRPr lang="en-US" altLang="ja-JP"/>
          </a:p>
        </p:txBody>
      </p:sp>
    </p:spTree>
    <p:extLst>
      <p:ext uri="{BB962C8B-B14F-4D97-AF65-F5344CB8AC3E}">
        <p14:creationId xmlns:p14="http://schemas.microsoft.com/office/powerpoint/2010/main" val="17278900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44034"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a:p>
        </p:txBody>
      </p:sp>
      <p:sp>
        <p:nvSpPr>
          <p:cNvPr id="44035"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defTabSz="1268393" fontAlgn="base">
              <a:spcBef>
                <a:spcPct val="0"/>
              </a:spcBef>
              <a:spcAft>
                <a:spcPct val="0"/>
              </a:spcAft>
            </a:pPr>
            <a:fld id="{788A7434-1184-4BD4-B6A7-AA2F8C4CA4F4}" type="slidenum">
              <a:rPr lang="ja-JP" altLang="en-US"/>
              <a:pPr defTabSz="1268393" fontAlgn="base">
                <a:spcBef>
                  <a:spcPct val="0"/>
                </a:spcBef>
                <a:spcAft>
                  <a:spcPct val="0"/>
                </a:spcAft>
              </a:pPr>
              <a:t>14</a:t>
            </a:fld>
            <a:endParaRPr lang="en-US" altLang="ja-JP"/>
          </a:p>
        </p:txBody>
      </p:sp>
    </p:spTree>
    <p:extLst>
      <p:ext uri="{BB962C8B-B14F-4D97-AF65-F5344CB8AC3E}">
        <p14:creationId xmlns:p14="http://schemas.microsoft.com/office/powerpoint/2010/main" val="194942218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4608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a:p>
        </p:txBody>
      </p:sp>
      <p:sp>
        <p:nvSpPr>
          <p:cNvPr id="46083"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defTabSz="1268393" fontAlgn="base">
              <a:spcBef>
                <a:spcPct val="0"/>
              </a:spcBef>
              <a:spcAft>
                <a:spcPct val="0"/>
              </a:spcAft>
            </a:pPr>
            <a:fld id="{792F93FD-90E8-4DC3-86E9-DE93954FCDDB}" type="slidenum">
              <a:rPr lang="ja-JP" altLang="en-US"/>
              <a:pPr defTabSz="1268393" fontAlgn="base">
                <a:spcBef>
                  <a:spcPct val="0"/>
                </a:spcBef>
                <a:spcAft>
                  <a:spcPct val="0"/>
                </a:spcAft>
              </a:pPr>
              <a:t>15</a:t>
            </a:fld>
            <a:endParaRPr lang="en-US" altLang="ja-JP"/>
          </a:p>
        </p:txBody>
      </p:sp>
    </p:spTree>
    <p:extLst>
      <p:ext uri="{BB962C8B-B14F-4D97-AF65-F5344CB8AC3E}">
        <p14:creationId xmlns:p14="http://schemas.microsoft.com/office/powerpoint/2010/main" val="262912004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48130"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a:p>
        </p:txBody>
      </p:sp>
      <p:sp>
        <p:nvSpPr>
          <p:cNvPr id="48131"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defTabSz="1268393" fontAlgn="base">
              <a:spcBef>
                <a:spcPct val="0"/>
              </a:spcBef>
              <a:spcAft>
                <a:spcPct val="0"/>
              </a:spcAft>
            </a:pPr>
            <a:fld id="{7576AF09-07A2-4D16-941A-0A5A3CCC2D9E}" type="slidenum">
              <a:rPr lang="ja-JP" altLang="en-US"/>
              <a:pPr defTabSz="1268393" fontAlgn="base">
                <a:spcBef>
                  <a:spcPct val="0"/>
                </a:spcBef>
                <a:spcAft>
                  <a:spcPct val="0"/>
                </a:spcAft>
              </a:pPr>
              <a:t>16</a:t>
            </a:fld>
            <a:endParaRPr lang="en-US" altLang="ja-JP"/>
          </a:p>
        </p:txBody>
      </p:sp>
    </p:spTree>
    <p:extLst>
      <p:ext uri="{BB962C8B-B14F-4D97-AF65-F5344CB8AC3E}">
        <p14:creationId xmlns:p14="http://schemas.microsoft.com/office/powerpoint/2010/main" val="17173116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50178"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a:p>
        </p:txBody>
      </p:sp>
      <p:sp>
        <p:nvSpPr>
          <p:cNvPr id="50179"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defTabSz="1268393" fontAlgn="base">
              <a:spcBef>
                <a:spcPct val="0"/>
              </a:spcBef>
              <a:spcAft>
                <a:spcPct val="0"/>
              </a:spcAft>
            </a:pPr>
            <a:fld id="{069C251A-203A-496A-A7DA-E78FAA6C3B66}" type="slidenum">
              <a:rPr lang="ja-JP" altLang="en-US"/>
              <a:pPr defTabSz="1268393" fontAlgn="base">
                <a:spcBef>
                  <a:spcPct val="0"/>
                </a:spcBef>
                <a:spcAft>
                  <a:spcPct val="0"/>
                </a:spcAft>
              </a:pPr>
              <a:t>17</a:t>
            </a:fld>
            <a:endParaRPr lang="en-US" altLang="ja-JP"/>
          </a:p>
        </p:txBody>
      </p:sp>
    </p:spTree>
    <p:extLst>
      <p:ext uri="{BB962C8B-B14F-4D97-AF65-F5344CB8AC3E}">
        <p14:creationId xmlns:p14="http://schemas.microsoft.com/office/powerpoint/2010/main" val="429248359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52226"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a:p>
        </p:txBody>
      </p:sp>
      <p:sp>
        <p:nvSpPr>
          <p:cNvPr id="52227"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defTabSz="1268393" fontAlgn="base">
              <a:spcBef>
                <a:spcPct val="0"/>
              </a:spcBef>
              <a:spcAft>
                <a:spcPct val="0"/>
              </a:spcAft>
            </a:pPr>
            <a:fld id="{FBF7ACE3-8111-4FF6-9198-10439B3A797F}" type="slidenum">
              <a:rPr lang="ja-JP" altLang="en-US"/>
              <a:pPr defTabSz="1268393" fontAlgn="base">
                <a:spcBef>
                  <a:spcPct val="0"/>
                </a:spcBef>
                <a:spcAft>
                  <a:spcPct val="0"/>
                </a:spcAft>
              </a:pPr>
              <a:t>18</a:t>
            </a:fld>
            <a:endParaRPr lang="en-US" altLang="ja-JP"/>
          </a:p>
        </p:txBody>
      </p:sp>
    </p:spTree>
    <p:extLst>
      <p:ext uri="{BB962C8B-B14F-4D97-AF65-F5344CB8AC3E}">
        <p14:creationId xmlns:p14="http://schemas.microsoft.com/office/powerpoint/2010/main" val="181359996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54274"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a:p>
        </p:txBody>
      </p:sp>
      <p:sp>
        <p:nvSpPr>
          <p:cNvPr id="54275"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defTabSz="1268393" fontAlgn="base">
              <a:spcBef>
                <a:spcPct val="0"/>
              </a:spcBef>
              <a:spcAft>
                <a:spcPct val="0"/>
              </a:spcAft>
            </a:pPr>
            <a:fld id="{5D868924-7E8E-4B7F-AA39-68041A0FE12D}" type="slidenum">
              <a:rPr lang="ja-JP" altLang="en-US"/>
              <a:pPr defTabSz="1268393" fontAlgn="base">
                <a:spcBef>
                  <a:spcPct val="0"/>
                </a:spcBef>
                <a:spcAft>
                  <a:spcPct val="0"/>
                </a:spcAft>
              </a:pPr>
              <a:t>19</a:t>
            </a:fld>
            <a:endParaRPr lang="en-US" altLang="ja-JP"/>
          </a:p>
        </p:txBody>
      </p:sp>
    </p:spTree>
    <p:extLst>
      <p:ext uri="{BB962C8B-B14F-4D97-AF65-F5344CB8AC3E}">
        <p14:creationId xmlns:p14="http://schemas.microsoft.com/office/powerpoint/2010/main" val="11899839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17410"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a:p>
        </p:txBody>
      </p:sp>
      <p:sp>
        <p:nvSpPr>
          <p:cNvPr id="17411"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defTabSz="1268393" fontAlgn="base">
              <a:spcBef>
                <a:spcPct val="0"/>
              </a:spcBef>
              <a:spcAft>
                <a:spcPct val="0"/>
              </a:spcAft>
            </a:pPr>
            <a:fld id="{77550E6A-0710-49B6-A566-385C95E480A9}" type="slidenum">
              <a:rPr lang="ja-JP" altLang="en-US"/>
              <a:pPr defTabSz="1268393" fontAlgn="base">
                <a:spcBef>
                  <a:spcPct val="0"/>
                </a:spcBef>
                <a:spcAft>
                  <a:spcPct val="0"/>
                </a:spcAft>
              </a:pPr>
              <a:t>2</a:t>
            </a:fld>
            <a:endParaRPr lang="en-US" altLang="ja-JP"/>
          </a:p>
        </p:txBody>
      </p:sp>
    </p:spTree>
    <p:extLst>
      <p:ext uri="{BB962C8B-B14F-4D97-AF65-F5344CB8AC3E}">
        <p14:creationId xmlns:p14="http://schemas.microsoft.com/office/powerpoint/2010/main" val="12685698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19458"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a:p>
        </p:txBody>
      </p:sp>
      <p:sp>
        <p:nvSpPr>
          <p:cNvPr id="19459"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defTabSz="1268393" fontAlgn="base">
              <a:spcBef>
                <a:spcPct val="0"/>
              </a:spcBef>
              <a:spcAft>
                <a:spcPct val="0"/>
              </a:spcAft>
            </a:pPr>
            <a:fld id="{FBB41414-C9A1-4A47-8977-4246A4C94A02}" type="slidenum">
              <a:rPr lang="ja-JP" altLang="en-US"/>
              <a:pPr defTabSz="1268393" fontAlgn="base">
                <a:spcBef>
                  <a:spcPct val="0"/>
                </a:spcBef>
                <a:spcAft>
                  <a:spcPct val="0"/>
                </a:spcAft>
              </a:pPr>
              <a:t>3</a:t>
            </a:fld>
            <a:endParaRPr lang="en-US" altLang="ja-JP"/>
          </a:p>
        </p:txBody>
      </p:sp>
    </p:spTree>
    <p:extLst>
      <p:ext uri="{BB962C8B-B14F-4D97-AF65-F5344CB8AC3E}">
        <p14:creationId xmlns:p14="http://schemas.microsoft.com/office/powerpoint/2010/main" val="8416531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21506"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a:p>
        </p:txBody>
      </p:sp>
      <p:sp>
        <p:nvSpPr>
          <p:cNvPr id="21507"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defTabSz="1268393" fontAlgn="base">
              <a:spcBef>
                <a:spcPct val="0"/>
              </a:spcBef>
              <a:spcAft>
                <a:spcPct val="0"/>
              </a:spcAft>
            </a:pPr>
            <a:fld id="{281003A0-6224-4F77-A3D8-37E73AD9A2CF}" type="slidenum">
              <a:rPr lang="ja-JP" altLang="en-US"/>
              <a:pPr defTabSz="1268393" fontAlgn="base">
                <a:spcBef>
                  <a:spcPct val="0"/>
                </a:spcBef>
                <a:spcAft>
                  <a:spcPct val="0"/>
                </a:spcAft>
              </a:pPr>
              <a:t>4</a:t>
            </a:fld>
            <a:endParaRPr lang="en-US" altLang="ja-JP"/>
          </a:p>
        </p:txBody>
      </p:sp>
    </p:spTree>
    <p:extLst>
      <p:ext uri="{BB962C8B-B14F-4D97-AF65-F5344CB8AC3E}">
        <p14:creationId xmlns:p14="http://schemas.microsoft.com/office/powerpoint/2010/main" val="4141381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2560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a:p>
        </p:txBody>
      </p:sp>
      <p:sp>
        <p:nvSpPr>
          <p:cNvPr id="25603"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defTabSz="1268393" fontAlgn="base">
              <a:spcBef>
                <a:spcPct val="0"/>
              </a:spcBef>
              <a:spcAft>
                <a:spcPct val="0"/>
              </a:spcAft>
            </a:pPr>
            <a:fld id="{01E474D8-E887-4B47-A6FE-E19EC0777182}" type="slidenum">
              <a:rPr lang="ja-JP" altLang="en-US"/>
              <a:pPr defTabSz="1268393" fontAlgn="base">
                <a:spcBef>
                  <a:spcPct val="0"/>
                </a:spcBef>
                <a:spcAft>
                  <a:spcPct val="0"/>
                </a:spcAft>
              </a:pPr>
              <a:t>5</a:t>
            </a:fld>
            <a:endParaRPr lang="en-US" altLang="ja-JP"/>
          </a:p>
        </p:txBody>
      </p:sp>
    </p:spTree>
    <p:extLst>
      <p:ext uri="{BB962C8B-B14F-4D97-AF65-F5344CB8AC3E}">
        <p14:creationId xmlns:p14="http://schemas.microsoft.com/office/powerpoint/2010/main" val="9650189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27650"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a:p>
        </p:txBody>
      </p:sp>
      <p:sp>
        <p:nvSpPr>
          <p:cNvPr id="27651"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defTabSz="1268393" fontAlgn="base">
              <a:spcBef>
                <a:spcPct val="0"/>
              </a:spcBef>
              <a:spcAft>
                <a:spcPct val="0"/>
              </a:spcAft>
            </a:pPr>
            <a:fld id="{2602CCFA-8C2A-4683-88C7-A4926505A4F8}" type="slidenum">
              <a:rPr lang="ja-JP" altLang="en-US"/>
              <a:pPr defTabSz="1268393" fontAlgn="base">
                <a:spcBef>
                  <a:spcPct val="0"/>
                </a:spcBef>
                <a:spcAft>
                  <a:spcPct val="0"/>
                </a:spcAft>
              </a:pPr>
              <a:t>6</a:t>
            </a:fld>
            <a:endParaRPr lang="en-US" altLang="ja-JP"/>
          </a:p>
        </p:txBody>
      </p:sp>
    </p:spTree>
    <p:extLst>
      <p:ext uri="{BB962C8B-B14F-4D97-AF65-F5344CB8AC3E}">
        <p14:creationId xmlns:p14="http://schemas.microsoft.com/office/powerpoint/2010/main" val="8988678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29698"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a:p>
        </p:txBody>
      </p:sp>
      <p:sp>
        <p:nvSpPr>
          <p:cNvPr id="29699"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defTabSz="1268393" fontAlgn="base">
              <a:spcBef>
                <a:spcPct val="0"/>
              </a:spcBef>
              <a:spcAft>
                <a:spcPct val="0"/>
              </a:spcAft>
            </a:pPr>
            <a:fld id="{C8FC7A6B-2E73-4FA6-9288-8B9895659446}" type="slidenum">
              <a:rPr lang="ja-JP" altLang="en-US"/>
              <a:pPr defTabSz="1268393" fontAlgn="base">
                <a:spcBef>
                  <a:spcPct val="0"/>
                </a:spcBef>
                <a:spcAft>
                  <a:spcPct val="0"/>
                </a:spcAft>
              </a:pPr>
              <a:t>7</a:t>
            </a:fld>
            <a:endParaRPr lang="en-US" altLang="ja-JP"/>
          </a:p>
        </p:txBody>
      </p:sp>
    </p:spTree>
    <p:extLst>
      <p:ext uri="{BB962C8B-B14F-4D97-AF65-F5344CB8AC3E}">
        <p14:creationId xmlns:p14="http://schemas.microsoft.com/office/powerpoint/2010/main" val="27245377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31746"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a:p>
        </p:txBody>
      </p:sp>
      <p:sp>
        <p:nvSpPr>
          <p:cNvPr id="31747"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defTabSz="1268393" fontAlgn="base">
              <a:spcBef>
                <a:spcPct val="0"/>
              </a:spcBef>
              <a:spcAft>
                <a:spcPct val="0"/>
              </a:spcAft>
            </a:pPr>
            <a:fld id="{96FA7550-2EF5-4B1B-9329-F4712BE4B732}" type="slidenum">
              <a:rPr lang="ja-JP" altLang="en-US"/>
              <a:pPr defTabSz="1268393" fontAlgn="base">
                <a:spcBef>
                  <a:spcPct val="0"/>
                </a:spcBef>
                <a:spcAft>
                  <a:spcPct val="0"/>
                </a:spcAft>
              </a:pPr>
              <a:t>8</a:t>
            </a:fld>
            <a:endParaRPr lang="en-US" altLang="ja-JP"/>
          </a:p>
        </p:txBody>
      </p:sp>
    </p:spTree>
    <p:extLst>
      <p:ext uri="{BB962C8B-B14F-4D97-AF65-F5344CB8AC3E}">
        <p14:creationId xmlns:p14="http://schemas.microsoft.com/office/powerpoint/2010/main" val="22474483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33794"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a:p>
        </p:txBody>
      </p:sp>
      <p:sp>
        <p:nvSpPr>
          <p:cNvPr id="33795" name="スライド番号プレースホルダー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defTabSz="1268393" fontAlgn="base">
              <a:spcBef>
                <a:spcPct val="0"/>
              </a:spcBef>
              <a:spcAft>
                <a:spcPct val="0"/>
              </a:spcAft>
            </a:pPr>
            <a:fld id="{BAE527B4-1BCD-4E21-B6AA-216DF63DC4D5}" type="slidenum">
              <a:rPr lang="ja-JP" altLang="en-US"/>
              <a:pPr defTabSz="1268393" fontAlgn="base">
                <a:spcBef>
                  <a:spcPct val="0"/>
                </a:spcBef>
                <a:spcAft>
                  <a:spcPct val="0"/>
                </a:spcAft>
              </a:pPr>
              <a:t>9</a:t>
            </a:fld>
            <a:endParaRPr lang="en-US" altLang="ja-JP"/>
          </a:p>
        </p:txBody>
      </p:sp>
    </p:spTree>
    <p:extLst>
      <p:ext uri="{BB962C8B-B14F-4D97-AF65-F5344CB8AC3E}">
        <p14:creationId xmlns:p14="http://schemas.microsoft.com/office/powerpoint/2010/main" val="18492550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lang="ja-JP" altLang="en-US"/>
              <a:t>マスター タイトルの書式設定</a:t>
            </a:r>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a:defRPr/>
            </a:lvl1pPr>
          </a:lstStyle>
          <a:p>
            <a:pPr>
              <a:defRPr/>
            </a:pPr>
            <a:fld id="{D897ED33-B005-48D7-8146-76473A742AC8}" type="datetimeFigureOut">
              <a:rPr lang="ja-JP" altLang="en-US"/>
              <a:pPr>
                <a:defRPr/>
              </a:pPr>
              <a:t>2020/5/1</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C0DC75CB-C0DC-4568-9402-A94F1D9B8B70}" type="slidenum">
              <a:rPr lang="ja-JP" altLang="en-US"/>
              <a:pPr>
                <a:defRPr/>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61DB2B6B-93D7-48FF-8277-265BF5A87C59}" type="datetimeFigureOut">
              <a:rPr lang="ja-JP" altLang="en-US"/>
              <a:pPr>
                <a:defRPr/>
              </a:pPr>
              <a:t>2020/5/1</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E1997C93-C267-4691-8396-0A0EBC0A6FFD}" type="slidenum">
              <a:rPr lang="ja-JP" altLang="en-US"/>
              <a:pPr>
                <a:defRPr/>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2994959" y="537845"/>
            <a:ext cx="4031615" cy="11470323"/>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895668" y="537845"/>
            <a:ext cx="11885930" cy="1147032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22685C70-0168-4E60-A0AD-FE0706DA5031}" type="datetimeFigureOut">
              <a:rPr lang="ja-JP" altLang="en-US"/>
              <a:pPr>
                <a:defRPr/>
              </a:pPr>
              <a:t>2020/5/1</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57186EBA-E125-46AD-92FF-D45B8888A1A2}" type="slidenum">
              <a:rPr lang="ja-JP" altLang="en-US"/>
              <a:pPr>
                <a:defRPr/>
              </a:pPr>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AB15E732-612C-4387-8CDC-57F0928C9A49}" type="datetimeFigureOut">
              <a:rPr lang="ja-JP" altLang="en-US"/>
              <a:pPr>
                <a:defRPr/>
              </a:pPr>
              <a:t>2020/5/1</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0719569C-B0ED-4B32-8CC1-18E503DD4C28}" type="slidenum">
              <a:rPr lang="ja-JP" altLang="en-US"/>
              <a:pPr>
                <a:defRPr/>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fld id="{BEF79E65-5AD8-422E-94CA-F948CED3A32C}" type="datetimeFigureOut">
              <a:rPr lang="ja-JP" altLang="en-US"/>
              <a:pPr>
                <a:defRPr/>
              </a:pPr>
              <a:t>2020/5/1</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AC11D4FD-91EC-40B2-B1CD-0D24A4DB078D}" type="slidenum">
              <a:rPr lang="ja-JP" altLang="en-US"/>
              <a:pPr>
                <a:defRPr/>
              </a:pPr>
              <a: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895669" y="3135948"/>
            <a:ext cx="7958772"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9067800" y="3135948"/>
            <a:ext cx="7958773"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3"/>
          <p:cNvSpPr>
            <a:spLocks noGrp="1"/>
          </p:cNvSpPr>
          <p:nvPr>
            <p:ph type="dt" sz="half" idx="10"/>
          </p:nvPr>
        </p:nvSpPr>
        <p:spPr/>
        <p:txBody>
          <a:bodyPr/>
          <a:lstStyle>
            <a:lvl1pPr>
              <a:defRPr/>
            </a:lvl1pPr>
          </a:lstStyle>
          <a:p>
            <a:pPr>
              <a:defRPr/>
            </a:pPr>
            <a:fld id="{E43FC1CF-E401-4C4B-B93C-728E4E60F269}" type="datetimeFigureOut">
              <a:rPr lang="ja-JP" altLang="en-US"/>
              <a:pPr>
                <a:defRPr/>
              </a:pPr>
              <a:t>2020/5/1</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512C6037-EC62-40FD-9226-88D8E2F58DD8}" type="slidenum">
              <a:rPr lang="ja-JP" altLang="en-US"/>
              <a:pPr>
                <a:defRPr/>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0" y="384493"/>
            <a:ext cx="11521440" cy="1600200"/>
          </a:xfr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3"/>
          <p:cNvSpPr>
            <a:spLocks noGrp="1"/>
          </p:cNvSpPr>
          <p:nvPr>
            <p:ph type="dt" sz="half" idx="10"/>
          </p:nvPr>
        </p:nvSpPr>
        <p:spPr/>
        <p:txBody>
          <a:bodyPr/>
          <a:lstStyle>
            <a:lvl1pPr>
              <a:defRPr/>
            </a:lvl1pPr>
          </a:lstStyle>
          <a:p>
            <a:pPr>
              <a:defRPr/>
            </a:pPr>
            <a:fld id="{331120E8-2A4A-42B4-AED7-8328A66F002A}" type="datetimeFigureOut">
              <a:rPr lang="ja-JP" altLang="en-US"/>
              <a:pPr>
                <a:defRPr/>
              </a:pPr>
              <a:t>2020/5/1</a:t>
            </a:fld>
            <a:endParaRPr lang="ja-JP" altLang="en-US"/>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p:cNvSpPr>
            <a:spLocks noGrp="1"/>
          </p:cNvSpPr>
          <p:nvPr>
            <p:ph type="sldNum" sz="quarter" idx="12"/>
          </p:nvPr>
        </p:nvSpPr>
        <p:spPr/>
        <p:txBody>
          <a:bodyPr/>
          <a:lstStyle>
            <a:lvl1pPr>
              <a:defRPr/>
            </a:lvl1pPr>
          </a:lstStyle>
          <a:p>
            <a:pPr>
              <a:defRPr/>
            </a:pPr>
            <a:fld id="{AC7150B1-68E6-4E3C-82FF-E638819D8A38}" type="slidenum">
              <a:rPr lang="ja-JP" altLang="en-US"/>
              <a:pPr>
                <a:defRPr/>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3"/>
          <p:cNvSpPr>
            <a:spLocks noGrp="1"/>
          </p:cNvSpPr>
          <p:nvPr>
            <p:ph type="dt" sz="half" idx="10"/>
          </p:nvPr>
        </p:nvSpPr>
        <p:spPr/>
        <p:txBody>
          <a:bodyPr/>
          <a:lstStyle>
            <a:lvl1pPr>
              <a:defRPr/>
            </a:lvl1pPr>
          </a:lstStyle>
          <a:p>
            <a:pPr>
              <a:defRPr/>
            </a:pPr>
            <a:fld id="{27E85020-B2FC-48A2-82D5-815FCFCDA057}" type="datetimeFigureOut">
              <a:rPr lang="ja-JP" altLang="en-US"/>
              <a:pPr>
                <a:defRPr/>
              </a:pPr>
              <a:t>2020/5/1</a:t>
            </a:fld>
            <a:endParaRPr lang="ja-JP" altLang="en-US"/>
          </a:p>
        </p:txBody>
      </p:sp>
      <p:sp>
        <p:nvSpPr>
          <p:cNvPr id="4"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ー 5"/>
          <p:cNvSpPr>
            <a:spLocks noGrp="1"/>
          </p:cNvSpPr>
          <p:nvPr>
            <p:ph type="sldNum" sz="quarter" idx="12"/>
          </p:nvPr>
        </p:nvSpPr>
        <p:spPr/>
        <p:txBody>
          <a:bodyPr/>
          <a:lstStyle>
            <a:lvl1pPr>
              <a:defRPr/>
            </a:lvl1pPr>
          </a:lstStyle>
          <a:p>
            <a:pPr>
              <a:defRPr/>
            </a:pPr>
            <a:fld id="{72026DFC-2BD0-4679-8748-DF94BE894EE3}" type="slidenum">
              <a:rPr lang="ja-JP" altLang="en-US"/>
              <a:pPr>
                <a:defRPr/>
              </a:pPr>
              <a: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fld id="{621EBE4E-A2E5-4B0F-B158-B14AA9D0E4A5}" type="datetimeFigureOut">
              <a:rPr lang="ja-JP" altLang="en-US"/>
              <a:pPr>
                <a:defRPr/>
              </a:pPr>
              <a:t>2020/5/1</a:t>
            </a:fld>
            <a:endParaRPr lang="ja-JP" altLang="en-US"/>
          </a:p>
        </p:txBody>
      </p:sp>
      <p:sp>
        <p:nvSpPr>
          <p:cNvPr id="3"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ー 5"/>
          <p:cNvSpPr>
            <a:spLocks noGrp="1"/>
          </p:cNvSpPr>
          <p:nvPr>
            <p:ph type="sldNum" sz="quarter" idx="12"/>
          </p:nvPr>
        </p:nvSpPr>
        <p:spPr/>
        <p:txBody>
          <a:bodyPr/>
          <a:lstStyle>
            <a:lvl1pPr>
              <a:defRPr/>
            </a:lvl1pPr>
          </a:lstStyle>
          <a:p>
            <a:pPr>
              <a:defRPr/>
            </a:pPr>
            <a:fld id="{8EADA5D3-7E44-466E-8D51-0A9CE3DC98C3}" type="slidenum">
              <a:rPr lang="ja-JP" altLang="en-US"/>
              <a:pPr>
                <a:defRPr/>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lang="ja-JP" altLang="en-US"/>
              <a:t>マスター タイトルの書式設定</a:t>
            </a:r>
          </a:p>
        </p:txBody>
      </p:sp>
      <p:sp>
        <p:nvSpPr>
          <p:cNvPr id="3" name="コンテンツ プレースホルダー 2"/>
          <p:cNvSpPr>
            <a:spLocks noGrp="1"/>
          </p:cNvSpPr>
          <p:nvPr>
            <p:ph idx="1"/>
          </p:nvPr>
        </p:nvSpPr>
        <p:spPr>
          <a:xfrm>
            <a:off x="5005070"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7A6C1DA3-8BEF-4EF2-A1DB-D584693B2EFA}" type="datetimeFigureOut">
              <a:rPr lang="ja-JP" altLang="en-US"/>
              <a:pPr>
                <a:defRPr/>
              </a:pPr>
              <a:t>2020/5/1</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AD496064-3EFC-4B61-A1C5-E6F29F7C425D}" type="slidenum">
              <a:rPr lang="ja-JP" altLang="en-US"/>
              <a:pPr>
                <a:defRPr/>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lang="ja-JP" altLang="en-US"/>
              <a:t>マスター タイトルの書式設定</a:t>
            </a:r>
          </a:p>
        </p:txBody>
      </p:sp>
      <p:sp>
        <p:nvSpPr>
          <p:cNvPr id="3" name="図プレースホルダー 2"/>
          <p:cNvSpPr>
            <a:spLocks noGrp="1"/>
          </p:cNvSpPr>
          <p:nvPr>
            <p:ph type="pic" idx="1"/>
          </p:nvPr>
        </p:nvSpPr>
        <p:spPr>
          <a:xfrm>
            <a:off x="2509203" y="857885"/>
            <a:ext cx="7680960" cy="5760720"/>
          </a:xfrm>
        </p:spPr>
        <p:txBody>
          <a:bodyPr rtlCol="0">
            <a:normAutofit/>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pPr lvl="0"/>
            <a:endParaRPr lang="ja-JP" altLang="en-US" noProof="0"/>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64B0B9B3-DA37-4E5C-9723-E50ED26BF6A5}" type="datetimeFigureOut">
              <a:rPr lang="ja-JP" altLang="en-US"/>
              <a:pPr>
                <a:defRPr/>
              </a:pPr>
              <a:t>2020/5/1</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BBF8EE70-13DD-42D8-9C25-EC8EDACA2788}" type="slidenum">
              <a:rPr lang="ja-JP" altLang="en-US"/>
              <a:pPr>
                <a:defRPr/>
              </a:pPr>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639763" y="384175"/>
            <a:ext cx="11522075" cy="1600200"/>
          </a:xfrm>
          <a:prstGeom prst="rect">
            <a:avLst/>
          </a:prstGeom>
          <a:noFill/>
          <a:ln w="9525">
            <a:noFill/>
            <a:miter lim="800000"/>
            <a:headEnd/>
            <a:tailEnd/>
          </a:ln>
        </p:spPr>
        <p:txBody>
          <a:bodyPr vert="horz" wrap="square" lIns="128016" tIns="64008" rIns="128016" bIns="64008" numCol="1" anchor="ctr" anchorCtr="0" compatLnSpc="1">
            <a:prstTxWarp prst="textNoShape">
              <a:avLst/>
            </a:prstTxWarp>
          </a:bodyPr>
          <a:lstStyle/>
          <a:p>
            <a:pPr lvl="0"/>
            <a:r>
              <a:rPr lang="ja-JP" altLang="en-US"/>
              <a:t>マスター タイトルの書式設定</a:t>
            </a:r>
          </a:p>
        </p:txBody>
      </p:sp>
      <p:sp>
        <p:nvSpPr>
          <p:cNvPr id="1027" name="テキスト プレースホルダー 2"/>
          <p:cNvSpPr>
            <a:spLocks noGrp="1"/>
          </p:cNvSpPr>
          <p:nvPr>
            <p:ph type="body" idx="1"/>
          </p:nvPr>
        </p:nvSpPr>
        <p:spPr bwMode="auto">
          <a:xfrm>
            <a:off x="639763" y="2239963"/>
            <a:ext cx="11522075" cy="6337300"/>
          </a:xfrm>
          <a:prstGeom prst="rect">
            <a:avLst/>
          </a:prstGeom>
          <a:noFill/>
          <a:ln w="9525">
            <a:noFill/>
            <a:miter lim="800000"/>
            <a:headEnd/>
            <a:tailEnd/>
          </a:ln>
        </p:spPr>
        <p:txBody>
          <a:bodyPr vert="horz" wrap="square" lIns="128016" tIns="64008" rIns="128016" bIns="64008"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2"/>
          </p:nvPr>
        </p:nvSpPr>
        <p:spPr>
          <a:xfrm>
            <a:off x="639763" y="8899525"/>
            <a:ext cx="2987675" cy="511175"/>
          </a:xfrm>
          <a:prstGeom prst="rect">
            <a:avLst/>
          </a:prstGeom>
        </p:spPr>
        <p:txBody>
          <a:bodyPr vert="horz" lIns="128016" tIns="64008" rIns="128016" bIns="64008" rtlCol="0" anchor="ctr"/>
          <a:lstStyle>
            <a:lvl1pPr algn="l" defTabSz="1280160" fontAlgn="auto">
              <a:spcBef>
                <a:spcPts val="0"/>
              </a:spcBef>
              <a:spcAft>
                <a:spcPts val="0"/>
              </a:spcAft>
              <a:defRPr sz="1700" smtClean="0">
                <a:solidFill>
                  <a:schemeClr val="tx1">
                    <a:tint val="75000"/>
                  </a:schemeClr>
                </a:solidFill>
                <a:latin typeface="+mn-lt"/>
                <a:ea typeface="+mn-ea"/>
              </a:defRPr>
            </a:lvl1pPr>
          </a:lstStyle>
          <a:p>
            <a:pPr>
              <a:defRPr/>
            </a:pPr>
            <a:fld id="{6BA4A684-AFF8-4376-B57D-09E580F9709A}" type="datetimeFigureOut">
              <a:rPr lang="ja-JP" altLang="en-US"/>
              <a:pPr>
                <a:defRPr/>
              </a:pPr>
              <a:t>2020/5/1</a:t>
            </a:fld>
            <a:endParaRPr lang="ja-JP" altLang="en-US"/>
          </a:p>
        </p:txBody>
      </p:sp>
      <p:sp>
        <p:nvSpPr>
          <p:cNvPr id="5" name="フッター プレースホルダー 4"/>
          <p:cNvSpPr>
            <a:spLocks noGrp="1"/>
          </p:cNvSpPr>
          <p:nvPr>
            <p:ph type="ftr" sz="quarter" idx="3"/>
          </p:nvPr>
        </p:nvSpPr>
        <p:spPr>
          <a:xfrm>
            <a:off x="4373563" y="8899525"/>
            <a:ext cx="4054475" cy="511175"/>
          </a:xfrm>
          <a:prstGeom prst="rect">
            <a:avLst/>
          </a:prstGeom>
        </p:spPr>
        <p:txBody>
          <a:bodyPr vert="horz" lIns="128016" tIns="64008" rIns="128016" bIns="64008" rtlCol="0" anchor="ctr"/>
          <a:lstStyle>
            <a:lvl1pPr algn="ctr" defTabSz="1280160" fontAlgn="auto">
              <a:spcBef>
                <a:spcPts val="0"/>
              </a:spcBef>
              <a:spcAft>
                <a:spcPts val="0"/>
              </a:spcAft>
              <a:defRPr sz="1700">
                <a:solidFill>
                  <a:schemeClr val="tx1">
                    <a:tint val="75000"/>
                  </a:schemeClr>
                </a:solidFill>
                <a:latin typeface="+mn-lt"/>
                <a:ea typeface="+mn-ea"/>
              </a:defRPr>
            </a:lvl1pPr>
          </a:lstStyle>
          <a:p>
            <a:pPr>
              <a:defRPr/>
            </a:pPr>
            <a:endParaRPr lang="ja-JP" altLang="en-US"/>
          </a:p>
        </p:txBody>
      </p:sp>
      <p:sp>
        <p:nvSpPr>
          <p:cNvPr id="6" name="スライド番号プレースホルダー 5"/>
          <p:cNvSpPr>
            <a:spLocks noGrp="1"/>
          </p:cNvSpPr>
          <p:nvPr>
            <p:ph type="sldNum" sz="quarter" idx="4"/>
          </p:nvPr>
        </p:nvSpPr>
        <p:spPr>
          <a:xfrm>
            <a:off x="9174163" y="8899525"/>
            <a:ext cx="2987675" cy="511175"/>
          </a:xfrm>
          <a:prstGeom prst="rect">
            <a:avLst/>
          </a:prstGeom>
        </p:spPr>
        <p:txBody>
          <a:bodyPr vert="horz" lIns="128016" tIns="64008" rIns="128016" bIns="64008" rtlCol="0" anchor="ctr"/>
          <a:lstStyle>
            <a:lvl1pPr algn="r" defTabSz="1280160" fontAlgn="auto">
              <a:spcBef>
                <a:spcPts val="0"/>
              </a:spcBef>
              <a:spcAft>
                <a:spcPts val="0"/>
              </a:spcAft>
              <a:defRPr sz="1700" smtClean="0">
                <a:solidFill>
                  <a:schemeClr val="tx1">
                    <a:tint val="75000"/>
                  </a:schemeClr>
                </a:solidFill>
                <a:latin typeface="+mn-lt"/>
                <a:ea typeface="+mn-ea"/>
              </a:defRPr>
            </a:lvl1pPr>
          </a:lstStyle>
          <a:p>
            <a:pPr>
              <a:defRPr/>
            </a:pPr>
            <a:fld id="{19C756AD-D07E-49A9-BB24-A8E63BACA7AE}"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defTabSz="1279525" rtl="0" fontAlgn="base">
        <a:spcBef>
          <a:spcPct val="0"/>
        </a:spcBef>
        <a:spcAft>
          <a:spcPct val="0"/>
        </a:spcAft>
        <a:defRPr kumimoji="1" sz="6200" kern="1200">
          <a:solidFill>
            <a:schemeClr val="tx1"/>
          </a:solidFill>
          <a:latin typeface="+mj-lt"/>
          <a:ea typeface="+mj-ea"/>
          <a:cs typeface="+mj-cs"/>
        </a:defRPr>
      </a:lvl1pPr>
      <a:lvl2pPr algn="ctr" defTabSz="1279525" rtl="0" fontAlgn="base">
        <a:spcBef>
          <a:spcPct val="0"/>
        </a:spcBef>
        <a:spcAft>
          <a:spcPct val="0"/>
        </a:spcAft>
        <a:defRPr kumimoji="1" sz="6200">
          <a:solidFill>
            <a:schemeClr val="tx1"/>
          </a:solidFill>
          <a:latin typeface="Calibri" pitchFamily="34" charset="0"/>
          <a:ea typeface="ＭＳ Ｐゴシック" charset="-128"/>
        </a:defRPr>
      </a:lvl2pPr>
      <a:lvl3pPr algn="ctr" defTabSz="1279525" rtl="0" fontAlgn="base">
        <a:spcBef>
          <a:spcPct val="0"/>
        </a:spcBef>
        <a:spcAft>
          <a:spcPct val="0"/>
        </a:spcAft>
        <a:defRPr kumimoji="1" sz="6200">
          <a:solidFill>
            <a:schemeClr val="tx1"/>
          </a:solidFill>
          <a:latin typeface="Calibri" pitchFamily="34" charset="0"/>
          <a:ea typeface="ＭＳ Ｐゴシック" charset="-128"/>
        </a:defRPr>
      </a:lvl3pPr>
      <a:lvl4pPr algn="ctr" defTabSz="1279525" rtl="0" fontAlgn="base">
        <a:spcBef>
          <a:spcPct val="0"/>
        </a:spcBef>
        <a:spcAft>
          <a:spcPct val="0"/>
        </a:spcAft>
        <a:defRPr kumimoji="1" sz="6200">
          <a:solidFill>
            <a:schemeClr val="tx1"/>
          </a:solidFill>
          <a:latin typeface="Calibri" pitchFamily="34" charset="0"/>
          <a:ea typeface="ＭＳ Ｐゴシック" charset="-128"/>
        </a:defRPr>
      </a:lvl4pPr>
      <a:lvl5pPr algn="ctr" defTabSz="1279525" rtl="0" fontAlgn="base">
        <a:spcBef>
          <a:spcPct val="0"/>
        </a:spcBef>
        <a:spcAft>
          <a:spcPct val="0"/>
        </a:spcAft>
        <a:defRPr kumimoji="1" sz="6200">
          <a:solidFill>
            <a:schemeClr val="tx1"/>
          </a:solidFill>
          <a:latin typeface="Calibri" pitchFamily="34" charset="0"/>
          <a:ea typeface="ＭＳ Ｐゴシック" charset="-128"/>
        </a:defRPr>
      </a:lvl5pPr>
      <a:lvl6pPr marL="457200" algn="ctr" defTabSz="1279525" rtl="0" fontAlgn="base">
        <a:spcBef>
          <a:spcPct val="0"/>
        </a:spcBef>
        <a:spcAft>
          <a:spcPct val="0"/>
        </a:spcAft>
        <a:defRPr kumimoji="1" sz="6200">
          <a:solidFill>
            <a:schemeClr val="tx1"/>
          </a:solidFill>
          <a:latin typeface="Calibri" pitchFamily="34" charset="0"/>
          <a:ea typeface="ＭＳ Ｐゴシック" charset="-128"/>
        </a:defRPr>
      </a:lvl6pPr>
      <a:lvl7pPr marL="914400" algn="ctr" defTabSz="1279525" rtl="0" fontAlgn="base">
        <a:spcBef>
          <a:spcPct val="0"/>
        </a:spcBef>
        <a:spcAft>
          <a:spcPct val="0"/>
        </a:spcAft>
        <a:defRPr kumimoji="1" sz="6200">
          <a:solidFill>
            <a:schemeClr val="tx1"/>
          </a:solidFill>
          <a:latin typeface="Calibri" pitchFamily="34" charset="0"/>
          <a:ea typeface="ＭＳ Ｐゴシック" charset="-128"/>
        </a:defRPr>
      </a:lvl7pPr>
      <a:lvl8pPr marL="1371600" algn="ctr" defTabSz="1279525" rtl="0" fontAlgn="base">
        <a:spcBef>
          <a:spcPct val="0"/>
        </a:spcBef>
        <a:spcAft>
          <a:spcPct val="0"/>
        </a:spcAft>
        <a:defRPr kumimoji="1" sz="6200">
          <a:solidFill>
            <a:schemeClr val="tx1"/>
          </a:solidFill>
          <a:latin typeface="Calibri" pitchFamily="34" charset="0"/>
          <a:ea typeface="ＭＳ Ｐゴシック" charset="-128"/>
        </a:defRPr>
      </a:lvl8pPr>
      <a:lvl9pPr marL="1828800" algn="ctr" defTabSz="1279525" rtl="0" fontAlgn="base">
        <a:spcBef>
          <a:spcPct val="0"/>
        </a:spcBef>
        <a:spcAft>
          <a:spcPct val="0"/>
        </a:spcAft>
        <a:defRPr kumimoji="1" sz="6200">
          <a:solidFill>
            <a:schemeClr val="tx1"/>
          </a:solidFill>
          <a:latin typeface="Calibri" pitchFamily="34" charset="0"/>
          <a:ea typeface="ＭＳ Ｐゴシック" charset="-128"/>
        </a:defRPr>
      </a:lvl9pPr>
    </p:titleStyle>
    <p:bodyStyle>
      <a:lvl1pPr marL="479425" indent="-479425" algn="l" defTabSz="1279525" rtl="0" fontAlgn="base">
        <a:spcBef>
          <a:spcPct val="20000"/>
        </a:spcBef>
        <a:spcAft>
          <a:spcPct val="0"/>
        </a:spcAft>
        <a:buFont typeface="Arial" charset="0"/>
        <a:buChar char="•"/>
        <a:defRPr kumimoji="1" sz="4500" kern="1200">
          <a:solidFill>
            <a:schemeClr val="tx1"/>
          </a:solidFill>
          <a:latin typeface="+mn-lt"/>
          <a:ea typeface="+mn-ea"/>
          <a:cs typeface="+mn-cs"/>
        </a:defRPr>
      </a:lvl1pPr>
      <a:lvl2pPr marL="1039813" indent="-400050" algn="l" defTabSz="1279525" rtl="0" fontAlgn="base">
        <a:spcBef>
          <a:spcPct val="20000"/>
        </a:spcBef>
        <a:spcAft>
          <a:spcPct val="0"/>
        </a:spcAft>
        <a:buFont typeface="Arial" charset="0"/>
        <a:buChar char="–"/>
        <a:defRPr kumimoji="1" sz="3900" kern="1200">
          <a:solidFill>
            <a:schemeClr val="tx1"/>
          </a:solidFill>
          <a:latin typeface="+mn-lt"/>
          <a:ea typeface="+mn-ea"/>
          <a:cs typeface="+mn-cs"/>
        </a:defRPr>
      </a:lvl2pPr>
      <a:lvl3pPr marL="1600200" indent="-319088" algn="l" defTabSz="1279525" rtl="0" fontAlgn="base">
        <a:spcBef>
          <a:spcPct val="20000"/>
        </a:spcBef>
        <a:spcAft>
          <a:spcPct val="0"/>
        </a:spcAft>
        <a:buFont typeface="Arial" charset="0"/>
        <a:buChar char="•"/>
        <a:defRPr kumimoji="1" sz="3400" kern="1200">
          <a:solidFill>
            <a:schemeClr val="tx1"/>
          </a:solidFill>
          <a:latin typeface="+mn-lt"/>
          <a:ea typeface="+mn-ea"/>
          <a:cs typeface="+mn-cs"/>
        </a:defRPr>
      </a:lvl3pPr>
      <a:lvl4pPr marL="2239963" indent="-319088" algn="l" defTabSz="1279525" rtl="0" fontAlgn="base">
        <a:spcBef>
          <a:spcPct val="20000"/>
        </a:spcBef>
        <a:spcAft>
          <a:spcPct val="0"/>
        </a:spcAft>
        <a:buFont typeface="Arial" charset="0"/>
        <a:buChar char="–"/>
        <a:defRPr kumimoji="1" sz="2800" kern="1200">
          <a:solidFill>
            <a:schemeClr val="tx1"/>
          </a:solidFill>
          <a:latin typeface="+mn-lt"/>
          <a:ea typeface="+mn-ea"/>
          <a:cs typeface="+mn-cs"/>
        </a:defRPr>
      </a:lvl4pPr>
      <a:lvl5pPr marL="2879725" indent="-319088" algn="l" defTabSz="1279525" rtl="0" fontAlgn="base">
        <a:spcBef>
          <a:spcPct val="20000"/>
        </a:spcBef>
        <a:spcAft>
          <a:spcPct val="0"/>
        </a:spcAft>
        <a:buFont typeface="Arial"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タイトル 3"/>
          <p:cNvSpPr>
            <a:spLocks noGrp="1"/>
          </p:cNvSpPr>
          <p:nvPr>
            <p:ph type="title"/>
          </p:nvPr>
        </p:nvSpPr>
        <p:spPr>
          <a:xfrm>
            <a:off x="128588" y="44450"/>
            <a:ext cx="8904287" cy="936625"/>
          </a:xfrm>
        </p:spPr>
        <p:txBody>
          <a:bodyPr/>
          <a:lstStyle/>
          <a:p>
            <a:pPr algn="l"/>
            <a:r>
              <a:rPr lang="ja-JP" altLang="en-US" sz="1400">
                <a:latin typeface="ＭＳ 明朝" pitchFamily="17" charset="-128"/>
                <a:ea typeface="ＭＳ 明朝" pitchFamily="17" charset="-128"/>
              </a:rPr>
              <a:t>様式第４号の１</a:t>
            </a:r>
            <a:br>
              <a:rPr lang="en-US" altLang="ja-JP" sz="1800">
                <a:latin typeface="ＭＳ 明朝" pitchFamily="17" charset="-128"/>
                <a:ea typeface="ＭＳ 明朝" pitchFamily="17" charset="-128"/>
              </a:rPr>
            </a:br>
            <a:r>
              <a:rPr lang="ja-JP" altLang="en-US" sz="2400">
                <a:latin typeface="ＭＳ 明朝" pitchFamily="17" charset="-128"/>
                <a:ea typeface="ＭＳ 明朝" pitchFamily="17" charset="-128"/>
              </a:rPr>
              <a:t>イベントの概要に関する提案　</a:t>
            </a:r>
            <a:r>
              <a:rPr lang="ja-JP" altLang="en-US" sz="3200">
                <a:latin typeface="ＭＳ 明朝" pitchFamily="17" charset="-128"/>
                <a:ea typeface="ＭＳ 明朝" pitchFamily="17" charset="-128"/>
              </a:rPr>
              <a:t>　　　　　</a:t>
            </a:r>
            <a:endParaRPr lang="ja-JP" altLang="en-US" sz="1800">
              <a:latin typeface="ＭＳ 明朝" pitchFamily="17" charset="-128"/>
              <a:ea typeface="ＭＳ 明朝" pitchFamily="17" charset="-128"/>
            </a:endParaRPr>
          </a:p>
        </p:txBody>
      </p:sp>
      <p:sp>
        <p:nvSpPr>
          <p:cNvPr id="14338" name="タイトル 3"/>
          <p:cNvSpPr txBox="1">
            <a:spLocks/>
          </p:cNvSpPr>
          <p:nvPr/>
        </p:nvSpPr>
        <p:spPr bwMode="auto">
          <a:xfrm>
            <a:off x="8135938" y="414338"/>
            <a:ext cx="4457700" cy="1143000"/>
          </a:xfrm>
          <a:prstGeom prst="rect">
            <a:avLst/>
          </a:prstGeom>
          <a:noFill/>
          <a:ln w="9525">
            <a:noFill/>
            <a:miter lim="800000"/>
            <a:headEnd/>
            <a:tailEnd/>
          </a:ln>
        </p:spPr>
        <p:txBody>
          <a:bodyPr lIns="91423" tIns="45712" rIns="91423" bIns="45712" anchor="ctr"/>
          <a:lstStyle/>
          <a:p>
            <a:pPr defTabSz="914400"/>
            <a:r>
              <a:rPr lang="ja-JP" altLang="en-US" sz="1400">
                <a:latin typeface="ＭＳ 明朝" pitchFamily="17" charset="-128"/>
                <a:ea typeface="ＭＳ 明朝" pitchFamily="17" charset="-128"/>
              </a:rPr>
              <a:t>提案者名　　　　　　　　　　　　　　　　　　　　　　　</a:t>
            </a:r>
          </a:p>
        </p:txBody>
      </p:sp>
      <p:cxnSp>
        <p:nvCxnSpPr>
          <p:cNvPr id="8" name="直線コネクタ 7"/>
          <p:cNvCxnSpPr/>
          <p:nvPr/>
        </p:nvCxnSpPr>
        <p:spPr>
          <a:xfrm>
            <a:off x="8135938" y="1133475"/>
            <a:ext cx="44577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4340" name="コンテンツ プレースホルダー 4"/>
          <p:cNvSpPr>
            <a:spLocks noGrp="1"/>
          </p:cNvSpPr>
          <p:nvPr>
            <p:ph idx="1"/>
          </p:nvPr>
        </p:nvSpPr>
        <p:spPr>
          <a:xfrm>
            <a:off x="0" y="1268413"/>
            <a:ext cx="12801600" cy="7708900"/>
          </a:xfrm>
          <a:ln>
            <a:solidFill>
              <a:schemeClr val="tx1"/>
            </a:solidFill>
          </a:ln>
        </p:spPr>
        <p:txBody>
          <a:bodyPr/>
          <a:lstStyle/>
          <a:p>
            <a:pPr marL="0" indent="0">
              <a:buFont typeface="Arial" charset="0"/>
              <a:buNone/>
            </a:pPr>
            <a:endParaRPr lang="ja-JP" altLang="en-US">
              <a:latin typeface="ＭＳ 明朝" pitchFamily="17" charset="-128"/>
              <a:ea typeface="ＭＳ 明朝" pitchFamily="17" charset="-128"/>
            </a:endParaRPr>
          </a:p>
        </p:txBody>
      </p:sp>
      <p:sp>
        <p:nvSpPr>
          <p:cNvPr id="11" name="スライド番号プレースホルダー 10"/>
          <p:cNvSpPr>
            <a:spLocks noGrp="1"/>
          </p:cNvSpPr>
          <p:nvPr>
            <p:ph type="sldNum" sz="quarter" idx="12"/>
          </p:nvPr>
        </p:nvSpPr>
        <p:spPr/>
        <p:txBody>
          <a:bodyPr/>
          <a:lstStyle/>
          <a:p>
            <a:pPr>
              <a:defRPr/>
            </a:pPr>
            <a:fld id="{3BED1216-C211-4D7D-9ED3-F3BAB5FE883F}" type="slidenum">
              <a:rPr lang="ja-JP" altLang="en-US"/>
              <a:pPr>
                <a:defRPr/>
              </a:pPr>
              <a:t>1</a:t>
            </a:fld>
            <a:endParaRPr lang="ja-JP"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タイトル 3"/>
          <p:cNvSpPr>
            <a:spLocks noGrp="1"/>
          </p:cNvSpPr>
          <p:nvPr>
            <p:ph type="title"/>
          </p:nvPr>
        </p:nvSpPr>
        <p:spPr>
          <a:xfrm>
            <a:off x="128588" y="44450"/>
            <a:ext cx="8904287" cy="936625"/>
          </a:xfrm>
        </p:spPr>
        <p:txBody>
          <a:bodyPr/>
          <a:lstStyle/>
          <a:p>
            <a:pPr algn="l"/>
            <a:r>
              <a:rPr lang="ja-JP" altLang="en-US" sz="1400" dirty="0">
                <a:latin typeface="ＭＳ 明朝" pitchFamily="17" charset="-128"/>
                <a:ea typeface="ＭＳ 明朝" pitchFamily="17" charset="-128"/>
              </a:rPr>
              <a:t>様式第４号の１０</a:t>
            </a:r>
            <a:br>
              <a:rPr lang="en-US" altLang="ja-JP" sz="1800" dirty="0">
                <a:latin typeface="ＭＳ 明朝" pitchFamily="17" charset="-128"/>
                <a:ea typeface="ＭＳ 明朝" pitchFamily="17" charset="-128"/>
              </a:rPr>
            </a:br>
            <a:r>
              <a:rPr lang="ja-JP" altLang="en-US" sz="2400" dirty="0">
                <a:latin typeface="ＭＳ 明朝" pitchFamily="17" charset="-128"/>
                <a:ea typeface="ＭＳ 明朝" pitchFamily="17" charset="-128"/>
              </a:rPr>
              <a:t>屋外ゾーンに関する提案　</a:t>
            </a:r>
            <a:r>
              <a:rPr lang="ja-JP" altLang="en-US" sz="3200" dirty="0">
                <a:latin typeface="ＭＳ 明朝" pitchFamily="17" charset="-128"/>
                <a:ea typeface="ＭＳ 明朝" pitchFamily="17" charset="-128"/>
              </a:rPr>
              <a:t>　　　　　</a:t>
            </a:r>
            <a:endParaRPr lang="ja-JP" altLang="en-US" sz="1800" dirty="0">
              <a:latin typeface="ＭＳ 明朝" pitchFamily="17" charset="-128"/>
              <a:ea typeface="ＭＳ 明朝" pitchFamily="17" charset="-128"/>
            </a:endParaRPr>
          </a:p>
        </p:txBody>
      </p:sp>
      <p:sp>
        <p:nvSpPr>
          <p:cNvPr id="34818" name="タイトル 3"/>
          <p:cNvSpPr txBox="1">
            <a:spLocks/>
          </p:cNvSpPr>
          <p:nvPr/>
        </p:nvSpPr>
        <p:spPr bwMode="auto">
          <a:xfrm>
            <a:off x="8135938" y="414338"/>
            <a:ext cx="4457700" cy="1143000"/>
          </a:xfrm>
          <a:prstGeom prst="rect">
            <a:avLst/>
          </a:prstGeom>
          <a:noFill/>
          <a:ln w="9525">
            <a:noFill/>
            <a:miter lim="800000"/>
            <a:headEnd/>
            <a:tailEnd/>
          </a:ln>
        </p:spPr>
        <p:txBody>
          <a:bodyPr lIns="91423" tIns="45712" rIns="91423" bIns="45712" anchor="ctr"/>
          <a:lstStyle/>
          <a:p>
            <a:pPr defTabSz="914400"/>
            <a:r>
              <a:rPr lang="ja-JP" altLang="en-US" sz="1400">
                <a:latin typeface="ＭＳ 明朝" pitchFamily="17" charset="-128"/>
                <a:ea typeface="ＭＳ 明朝" pitchFamily="17" charset="-128"/>
              </a:rPr>
              <a:t>提案者名　　　　　　　　　　　　　　　　　　　　　　　</a:t>
            </a:r>
          </a:p>
        </p:txBody>
      </p:sp>
      <p:cxnSp>
        <p:nvCxnSpPr>
          <p:cNvPr id="8" name="直線コネクタ 7"/>
          <p:cNvCxnSpPr/>
          <p:nvPr/>
        </p:nvCxnSpPr>
        <p:spPr>
          <a:xfrm>
            <a:off x="8135938" y="1133475"/>
            <a:ext cx="44577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4820" name="コンテンツ プレースホルダー 4"/>
          <p:cNvSpPr>
            <a:spLocks noGrp="1"/>
          </p:cNvSpPr>
          <p:nvPr>
            <p:ph idx="1"/>
          </p:nvPr>
        </p:nvSpPr>
        <p:spPr>
          <a:xfrm>
            <a:off x="0" y="1268413"/>
            <a:ext cx="12801600" cy="7708900"/>
          </a:xfrm>
          <a:ln>
            <a:solidFill>
              <a:schemeClr val="tx1"/>
            </a:solidFill>
          </a:ln>
        </p:spPr>
        <p:txBody>
          <a:bodyPr/>
          <a:lstStyle/>
          <a:p>
            <a:pPr marL="0" indent="0">
              <a:buFont typeface="Arial" charset="0"/>
              <a:buNone/>
            </a:pPr>
            <a:endParaRPr lang="ja-JP" altLang="en-US" dirty="0">
              <a:latin typeface="ＭＳ 明朝" pitchFamily="17" charset="-128"/>
              <a:ea typeface="ＭＳ 明朝" pitchFamily="17" charset="-128"/>
            </a:endParaRPr>
          </a:p>
        </p:txBody>
      </p:sp>
      <p:sp>
        <p:nvSpPr>
          <p:cNvPr id="11" name="スライド番号プレースホルダー 10"/>
          <p:cNvSpPr>
            <a:spLocks noGrp="1"/>
          </p:cNvSpPr>
          <p:nvPr>
            <p:ph type="sldNum" sz="quarter" idx="12"/>
          </p:nvPr>
        </p:nvSpPr>
        <p:spPr/>
        <p:txBody>
          <a:bodyPr/>
          <a:lstStyle/>
          <a:p>
            <a:pPr>
              <a:defRPr/>
            </a:pPr>
            <a:fld id="{1E553526-5674-4408-9FF7-D3795881B6AA}" type="slidenum">
              <a:rPr lang="ja-JP" altLang="en-US"/>
              <a:pPr>
                <a:defRPr/>
              </a:pPr>
              <a:t>10</a:t>
            </a:fld>
            <a:endParaRPr lang="ja-JP"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タイトル 3"/>
          <p:cNvSpPr>
            <a:spLocks noGrp="1"/>
          </p:cNvSpPr>
          <p:nvPr>
            <p:ph type="title"/>
          </p:nvPr>
        </p:nvSpPr>
        <p:spPr>
          <a:xfrm>
            <a:off x="128588" y="44450"/>
            <a:ext cx="8904287" cy="936625"/>
          </a:xfrm>
        </p:spPr>
        <p:txBody>
          <a:bodyPr/>
          <a:lstStyle/>
          <a:p>
            <a:pPr algn="l"/>
            <a:r>
              <a:rPr lang="ja-JP" altLang="en-US" sz="1400" dirty="0">
                <a:latin typeface="ＭＳ 明朝" pitchFamily="17" charset="-128"/>
                <a:ea typeface="ＭＳ 明朝" pitchFamily="17" charset="-128"/>
              </a:rPr>
              <a:t>様式第４号の１１</a:t>
            </a:r>
            <a:br>
              <a:rPr lang="en-US" altLang="ja-JP" sz="1800" dirty="0">
                <a:latin typeface="ＭＳ 明朝" pitchFamily="17" charset="-128"/>
                <a:ea typeface="ＭＳ 明朝" pitchFamily="17" charset="-128"/>
              </a:rPr>
            </a:br>
            <a:r>
              <a:rPr lang="ja-JP" altLang="en-US" sz="2400" dirty="0">
                <a:latin typeface="ＭＳ 明朝" pitchFamily="17" charset="-128"/>
                <a:ea typeface="ＭＳ 明朝" pitchFamily="17" charset="-128"/>
              </a:rPr>
              <a:t>総合受付に関する提案　</a:t>
            </a:r>
            <a:r>
              <a:rPr lang="ja-JP" altLang="en-US" sz="3200" dirty="0">
                <a:latin typeface="ＭＳ 明朝" pitchFamily="17" charset="-128"/>
                <a:ea typeface="ＭＳ 明朝" pitchFamily="17" charset="-128"/>
              </a:rPr>
              <a:t>　　　　　</a:t>
            </a:r>
            <a:endParaRPr lang="ja-JP" altLang="en-US" sz="1800" dirty="0">
              <a:latin typeface="ＭＳ 明朝" pitchFamily="17" charset="-128"/>
              <a:ea typeface="ＭＳ 明朝" pitchFamily="17" charset="-128"/>
            </a:endParaRPr>
          </a:p>
        </p:txBody>
      </p:sp>
      <p:sp>
        <p:nvSpPr>
          <p:cNvPr id="36866" name="タイトル 3"/>
          <p:cNvSpPr txBox="1">
            <a:spLocks/>
          </p:cNvSpPr>
          <p:nvPr/>
        </p:nvSpPr>
        <p:spPr bwMode="auto">
          <a:xfrm>
            <a:off x="8135938" y="414338"/>
            <a:ext cx="4457700" cy="1143000"/>
          </a:xfrm>
          <a:prstGeom prst="rect">
            <a:avLst/>
          </a:prstGeom>
          <a:noFill/>
          <a:ln w="9525">
            <a:noFill/>
            <a:miter lim="800000"/>
            <a:headEnd/>
            <a:tailEnd/>
          </a:ln>
        </p:spPr>
        <p:txBody>
          <a:bodyPr lIns="91423" tIns="45712" rIns="91423" bIns="45712" anchor="ctr"/>
          <a:lstStyle/>
          <a:p>
            <a:pPr defTabSz="914400"/>
            <a:r>
              <a:rPr lang="ja-JP" altLang="en-US" sz="1400">
                <a:latin typeface="ＭＳ 明朝" pitchFamily="17" charset="-128"/>
                <a:ea typeface="ＭＳ 明朝" pitchFamily="17" charset="-128"/>
              </a:rPr>
              <a:t>提案者名　　　　　　　　　　　　　　　　　　　　　　　</a:t>
            </a:r>
          </a:p>
        </p:txBody>
      </p:sp>
      <p:cxnSp>
        <p:nvCxnSpPr>
          <p:cNvPr id="8" name="直線コネクタ 7"/>
          <p:cNvCxnSpPr/>
          <p:nvPr/>
        </p:nvCxnSpPr>
        <p:spPr>
          <a:xfrm>
            <a:off x="8135938" y="1133475"/>
            <a:ext cx="44577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6868" name="コンテンツ プレースホルダー 4"/>
          <p:cNvSpPr>
            <a:spLocks noGrp="1"/>
          </p:cNvSpPr>
          <p:nvPr>
            <p:ph idx="1"/>
          </p:nvPr>
        </p:nvSpPr>
        <p:spPr>
          <a:xfrm>
            <a:off x="0" y="1268413"/>
            <a:ext cx="12801600" cy="7708900"/>
          </a:xfrm>
          <a:ln>
            <a:solidFill>
              <a:schemeClr val="tx1"/>
            </a:solidFill>
          </a:ln>
        </p:spPr>
        <p:txBody>
          <a:bodyPr/>
          <a:lstStyle/>
          <a:p>
            <a:pPr marL="0" indent="0">
              <a:buFont typeface="Arial" charset="0"/>
              <a:buNone/>
            </a:pPr>
            <a:endParaRPr lang="ja-JP" altLang="en-US" dirty="0">
              <a:latin typeface="ＭＳ 明朝" pitchFamily="17" charset="-128"/>
              <a:ea typeface="ＭＳ 明朝" pitchFamily="17" charset="-128"/>
            </a:endParaRPr>
          </a:p>
        </p:txBody>
      </p:sp>
      <p:sp>
        <p:nvSpPr>
          <p:cNvPr id="11" name="スライド番号プレースホルダー 10"/>
          <p:cNvSpPr>
            <a:spLocks noGrp="1"/>
          </p:cNvSpPr>
          <p:nvPr>
            <p:ph type="sldNum" sz="quarter" idx="12"/>
          </p:nvPr>
        </p:nvSpPr>
        <p:spPr/>
        <p:txBody>
          <a:bodyPr/>
          <a:lstStyle/>
          <a:p>
            <a:pPr>
              <a:defRPr/>
            </a:pPr>
            <a:fld id="{74B477E6-B392-41C0-916C-8BDC2C1624AD}" type="slidenum">
              <a:rPr lang="ja-JP" altLang="en-US"/>
              <a:pPr>
                <a:defRPr/>
              </a:pPr>
              <a:t>11</a:t>
            </a:fld>
            <a:endParaRPr lang="ja-JP"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タイトル 3"/>
          <p:cNvSpPr>
            <a:spLocks noGrp="1"/>
          </p:cNvSpPr>
          <p:nvPr>
            <p:ph type="title"/>
          </p:nvPr>
        </p:nvSpPr>
        <p:spPr>
          <a:xfrm>
            <a:off x="128588" y="44450"/>
            <a:ext cx="8904287" cy="936625"/>
          </a:xfrm>
        </p:spPr>
        <p:txBody>
          <a:bodyPr/>
          <a:lstStyle/>
          <a:p>
            <a:pPr algn="l"/>
            <a:r>
              <a:rPr lang="ja-JP" altLang="en-US" sz="1400" dirty="0">
                <a:latin typeface="ＭＳ 明朝" pitchFamily="17" charset="-128"/>
                <a:ea typeface="ＭＳ 明朝" pitchFamily="17" charset="-128"/>
              </a:rPr>
              <a:t>様式第４号の１２</a:t>
            </a:r>
            <a:br>
              <a:rPr lang="en-US" altLang="ja-JP" sz="1800" dirty="0">
                <a:latin typeface="ＭＳ 明朝" pitchFamily="17" charset="-128"/>
                <a:ea typeface="ＭＳ 明朝" pitchFamily="17" charset="-128"/>
              </a:rPr>
            </a:br>
            <a:r>
              <a:rPr lang="ja-JP" altLang="en-US" sz="2400" dirty="0">
                <a:latin typeface="ＭＳ 明朝" pitchFamily="17" charset="-128"/>
                <a:ea typeface="ＭＳ 明朝" pitchFamily="17" charset="-128"/>
              </a:rPr>
              <a:t>広告宣伝ツールに関する提案　</a:t>
            </a:r>
            <a:r>
              <a:rPr lang="ja-JP" altLang="en-US" sz="3200" dirty="0">
                <a:latin typeface="ＭＳ 明朝" pitchFamily="17" charset="-128"/>
                <a:ea typeface="ＭＳ 明朝" pitchFamily="17" charset="-128"/>
              </a:rPr>
              <a:t>　　　　　</a:t>
            </a:r>
            <a:endParaRPr lang="ja-JP" altLang="en-US" sz="1800" dirty="0">
              <a:latin typeface="ＭＳ 明朝" pitchFamily="17" charset="-128"/>
              <a:ea typeface="ＭＳ 明朝" pitchFamily="17" charset="-128"/>
            </a:endParaRPr>
          </a:p>
        </p:txBody>
      </p:sp>
      <p:sp>
        <p:nvSpPr>
          <p:cNvPr id="38914" name="タイトル 3"/>
          <p:cNvSpPr txBox="1">
            <a:spLocks/>
          </p:cNvSpPr>
          <p:nvPr/>
        </p:nvSpPr>
        <p:spPr bwMode="auto">
          <a:xfrm>
            <a:off x="8135938" y="414338"/>
            <a:ext cx="4457700" cy="1143000"/>
          </a:xfrm>
          <a:prstGeom prst="rect">
            <a:avLst/>
          </a:prstGeom>
          <a:noFill/>
          <a:ln w="9525">
            <a:noFill/>
            <a:miter lim="800000"/>
            <a:headEnd/>
            <a:tailEnd/>
          </a:ln>
        </p:spPr>
        <p:txBody>
          <a:bodyPr lIns="91423" tIns="45712" rIns="91423" bIns="45712" anchor="ctr"/>
          <a:lstStyle/>
          <a:p>
            <a:pPr defTabSz="914400"/>
            <a:r>
              <a:rPr lang="ja-JP" altLang="en-US" sz="1400">
                <a:latin typeface="ＭＳ 明朝" pitchFamily="17" charset="-128"/>
                <a:ea typeface="ＭＳ 明朝" pitchFamily="17" charset="-128"/>
              </a:rPr>
              <a:t>提案者名　　　　　　　　　　　　　　　　　　　　　　　</a:t>
            </a:r>
          </a:p>
        </p:txBody>
      </p:sp>
      <p:cxnSp>
        <p:nvCxnSpPr>
          <p:cNvPr id="8" name="直線コネクタ 7"/>
          <p:cNvCxnSpPr/>
          <p:nvPr/>
        </p:nvCxnSpPr>
        <p:spPr>
          <a:xfrm>
            <a:off x="8135938" y="1133475"/>
            <a:ext cx="44577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8916" name="コンテンツ プレースホルダー 4"/>
          <p:cNvSpPr>
            <a:spLocks noGrp="1"/>
          </p:cNvSpPr>
          <p:nvPr>
            <p:ph idx="1"/>
          </p:nvPr>
        </p:nvSpPr>
        <p:spPr>
          <a:xfrm>
            <a:off x="0" y="1268413"/>
            <a:ext cx="12801600" cy="7708900"/>
          </a:xfrm>
          <a:ln>
            <a:solidFill>
              <a:schemeClr val="tx1"/>
            </a:solidFill>
          </a:ln>
        </p:spPr>
        <p:txBody>
          <a:bodyPr/>
          <a:lstStyle/>
          <a:p>
            <a:pPr marL="0" indent="0">
              <a:buFont typeface="Arial" charset="0"/>
              <a:buNone/>
            </a:pPr>
            <a:endParaRPr lang="ja-JP" altLang="en-US" dirty="0">
              <a:latin typeface="ＭＳ 明朝" pitchFamily="17" charset="-128"/>
              <a:ea typeface="ＭＳ 明朝" pitchFamily="17" charset="-128"/>
            </a:endParaRPr>
          </a:p>
        </p:txBody>
      </p:sp>
      <p:sp>
        <p:nvSpPr>
          <p:cNvPr id="11" name="スライド番号プレースホルダー 10"/>
          <p:cNvSpPr>
            <a:spLocks noGrp="1"/>
          </p:cNvSpPr>
          <p:nvPr>
            <p:ph type="sldNum" sz="quarter" idx="12"/>
          </p:nvPr>
        </p:nvSpPr>
        <p:spPr/>
        <p:txBody>
          <a:bodyPr/>
          <a:lstStyle/>
          <a:p>
            <a:pPr>
              <a:defRPr/>
            </a:pPr>
            <a:fld id="{669C3673-56AB-49C3-B9EF-91C0C4238CA9}" type="slidenum">
              <a:rPr lang="ja-JP" altLang="en-US"/>
              <a:pPr>
                <a:defRPr/>
              </a:pPr>
              <a:t>12</a:t>
            </a:fld>
            <a:endParaRPr lang="ja-JP"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タイトル 3"/>
          <p:cNvSpPr>
            <a:spLocks noGrp="1"/>
          </p:cNvSpPr>
          <p:nvPr>
            <p:ph type="title"/>
          </p:nvPr>
        </p:nvSpPr>
        <p:spPr>
          <a:xfrm>
            <a:off x="128588" y="44450"/>
            <a:ext cx="11096625" cy="936625"/>
          </a:xfrm>
        </p:spPr>
        <p:txBody>
          <a:bodyPr/>
          <a:lstStyle/>
          <a:p>
            <a:pPr algn="l"/>
            <a:r>
              <a:rPr lang="ja-JP" altLang="en-US" sz="1400" dirty="0">
                <a:latin typeface="ＭＳ 明朝" pitchFamily="17" charset="-128"/>
                <a:ea typeface="ＭＳ 明朝" pitchFamily="17" charset="-128"/>
              </a:rPr>
              <a:t>様式第４号の１３</a:t>
            </a:r>
            <a:br>
              <a:rPr lang="en-US" altLang="ja-JP" sz="1800" dirty="0">
                <a:latin typeface="ＭＳ 明朝" pitchFamily="17" charset="-128"/>
                <a:ea typeface="ＭＳ 明朝" pitchFamily="17" charset="-128"/>
              </a:rPr>
            </a:br>
            <a:r>
              <a:rPr lang="ja-JP" altLang="en-US" sz="2400" dirty="0">
                <a:latin typeface="ＭＳ 明朝" pitchFamily="17" charset="-128"/>
                <a:ea typeface="ＭＳ 明朝" pitchFamily="17" charset="-128"/>
              </a:rPr>
              <a:t>企業等の販売を目的とする展示に係る出展料及び出展条件に関する提案</a:t>
            </a:r>
            <a:r>
              <a:rPr lang="ja-JP" altLang="en-US" sz="3200" dirty="0">
                <a:latin typeface="ＭＳ 明朝" pitchFamily="17" charset="-128"/>
                <a:ea typeface="ＭＳ 明朝" pitchFamily="17" charset="-128"/>
              </a:rPr>
              <a:t>　　　　</a:t>
            </a:r>
            <a:endParaRPr lang="ja-JP" altLang="en-US" sz="1800" dirty="0">
              <a:latin typeface="ＭＳ 明朝" pitchFamily="17" charset="-128"/>
              <a:ea typeface="ＭＳ 明朝" pitchFamily="17" charset="-128"/>
            </a:endParaRPr>
          </a:p>
        </p:txBody>
      </p:sp>
      <p:sp>
        <p:nvSpPr>
          <p:cNvPr id="40962" name="タイトル 3"/>
          <p:cNvSpPr txBox="1">
            <a:spLocks/>
          </p:cNvSpPr>
          <p:nvPr/>
        </p:nvSpPr>
        <p:spPr bwMode="auto">
          <a:xfrm>
            <a:off x="8135938" y="414338"/>
            <a:ext cx="4457700" cy="1143000"/>
          </a:xfrm>
          <a:prstGeom prst="rect">
            <a:avLst/>
          </a:prstGeom>
          <a:noFill/>
          <a:ln w="9525">
            <a:noFill/>
            <a:miter lim="800000"/>
            <a:headEnd/>
            <a:tailEnd/>
          </a:ln>
        </p:spPr>
        <p:txBody>
          <a:bodyPr lIns="91423" tIns="45712" rIns="91423" bIns="45712" anchor="ctr"/>
          <a:lstStyle/>
          <a:p>
            <a:pPr defTabSz="914400"/>
            <a:r>
              <a:rPr lang="ja-JP" altLang="en-US" sz="1400">
                <a:latin typeface="ＭＳ 明朝" pitchFamily="17" charset="-128"/>
                <a:ea typeface="ＭＳ 明朝" pitchFamily="17" charset="-128"/>
              </a:rPr>
              <a:t>提案者名　　　　　　　　　　　　　　　　　　　　　　　</a:t>
            </a:r>
          </a:p>
        </p:txBody>
      </p:sp>
      <p:cxnSp>
        <p:nvCxnSpPr>
          <p:cNvPr id="8" name="直線コネクタ 7"/>
          <p:cNvCxnSpPr/>
          <p:nvPr/>
        </p:nvCxnSpPr>
        <p:spPr>
          <a:xfrm>
            <a:off x="8135938" y="1133475"/>
            <a:ext cx="44577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0964" name="コンテンツ プレースホルダー 4"/>
          <p:cNvSpPr>
            <a:spLocks noGrp="1"/>
          </p:cNvSpPr>
          <p:nvPr>
            <p:ph idx="1"/>
          </p:nvPr>
        </p:nvSpPr>
        <p:spPr>
          <a:xfrm>
            <a:off x="0" y="1268413"/>
            <a:ext cx="12801600" cy="7708900"/>
          </a:xfrm>
          <a:ln>
            <a:solidFill>
              <a:schemeClr val="tx1"/>
            </a:solidFill>
          </a:ln>
        </p:spPr>
        <p:txBody>
          <a:bodyPr/>
          <a:lstStyle/>
          <a:p>
            <a:pPr marL="0" indent="0">
              <a:buFont typeface="Arial" charset="0"/>
              <a:buNone/>
            </a:pPr>
            <a:endParaRPr lang="ja-JP" altLang="en-US" dirty="0">
              <a:latin typeface="ＭＳ 明朝" pitchFamily="17" charset="-128"/>
              <a:ea typeface="ＭＳ 明朝" pitchFamily="17" charset="-128"/>
            </a:endParaRPr>
          </a:p>
        </p:txBody>
      </p:sp>
      <p:sp>
        <p:nvSpPr>
          <p:cNvPr id="11" name="スライド番号プレースホルダー 10"/>
          <p:cNvSpPr>
            <a:spLocks noGrp="1"/>
          </p:cNvSpPr>
          <p:nvPr>
            <p:ph type="sldNum" sz="quarter" idx="12"/>
          </p:nvPr>
        </p:nvSpPr>
        <p:spPr/>
        <p:txBody>
          <a:bodyPr/>
          <a:lstStyle/>
          <a:p>
            <a:pPr>
              <a:defRPr/>
            </a:pPr>
            <a:fld id="{92DDE4CB-6E6C-40C3-9B72-FA83AC9AFB93}" type="slidenum">
              <a:rPr lang="ja-JP" altLang="en-US"/>
              <a:pPr>
                <a:defRPr/>
              </a:pPr>
              <a:t>13</a:t>
            </a:fld>
            <a:endParaRPr lang="ja-JP"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タイトル 3"/>
          <p:cNvSpPr>
            <a:spLocks noGrp="1"/>
          </p:cNvSpPr>
          <p:nvPr>
            <p:ph type="title"/>
          </p:nvPr>
        </p:nvSpPr>
        <p:spPr>
          <a:xfrm>
            <a:off x="128588" y="44450"/>
            <a:ext cx="8904287" cy="936625"/>
          </a:xfrm>
        </p:spPr>
        <p:txBody>
          <a:bodyPr/>
          <a:lstStyle/>
          <a:p>
            <a:pPr algn="l"/>
            <a:r>
              <a:rPr lang="ja-JP" altLang="en-US" sz="1400" dirty="0">
                <a:latin typeface="ＭＳ 明朝" pitchFamily="17" charset="-128"/>
                <a:ea typeface="ＭＳ 明朝" pitchFamily="17" charset="-128"/>
              </a:rPr>
              <a:t>様式第４号の１４</a:t>
            </a:r>
            <a:br>
              <a:rPr lang="en-US" altLang="ja-JP" sz="1800" dirty="0">
                <a:latin typeface="ＭＳ 明朝" pitchFamily="17" charset="-128"/>
                <a:ea typeface="ＭＳ 明朝" pitchFamily="17" charset="-128"/>
              </a:rPr>
            </a:br>
            <a:r>
              <a:rPr lang="ja-JP" altLang="en-US" sz="2400" dirty="0">
                <a:latin typeface="ＭＳ 明朝" pitchFamily="17" charset="-128"/>
                <a:ea typeface="ＭＳ 明朝" pitchFamily="17" charset="-128"/>
              </a:rPr>
              <a:t>相乗効果が期待される講演などの共催イベントに関する提案　</a:t>
            </a:r>
            <a:r>
              <a:rPr lang="ja-JP" altLang="en-US" sz="3200" dirty="0">
                <a:latin typeface="ＭＳ 明朝" pitchFamily="17" charset="-128"/>
                <a:ea typeface="ＭＳ 明朝" pitchFamily="17" charset="-128"/>
              </a:rPr>
              <a:t>　　　　　</a:t>
            </a:r>
            <a:endParaRPr lang="ja-JP" altLang="en-US" sz="1800" dirty="0">
              <a:latin typeface="ＭＳ 明朝" pitchFamily="17" charset="-128"/>
              <a:ea typeface="ＭＳ 明朝" pitchFamily="17" charset="-128"/>
            </a:endParaRPr>
          </a:p>
        </p:txBody>
      </p:sp>
      <p:sp>
        <p:nvSpPr>
          <p:cNvPr id="43010" name="タイトル 3"/>
          <p:cNvSpPr txBox="1">
            <a:spLocks/>
          </p:cNvSpPr>
          <p:nvPr/>
        </p:nvSpPr>
        <p:spPr bwMode="auto">
          <a:xfrm>
            <a:off x="8135938" y="414338"/>
            <a:ext cx="4457700" cy="1143000"/>
          </a:xfrm>
          <a:prstGeom prst="rect">
            <a:avLst/>
          </a:prstGeom>
          <a:noFill/>
          <a:ln w="9525">
            <a:noFill/>
            <a:miter lim="800000"/>
            <a:headEnd/>
            <a:tailEnd/>
          </a:ln>
        </p:spPr>
        <p:txBody>
          <a:bodyPr lIns="91423" tIns="45712" rIns="91423" bIns="45712" anchor="ctr"/>
          <a:lstStyle/>
          <a:p>
            <a:pPr defTabSz="914400"/>
            <a:r>
              <a:rPr lang="ja-JP" altLang="en-US" sz="1400">
                <a:latin typeface="ＭＳ 明朝" pitchFamily="17" charset="-128"/>
                <a:ea typeface="ＭＳ 明朝" pitchFamily="17" charset="-128"/>
              </a:rPr>
              <a:t>提案者名　　　　　　　　　　　　　　　　　　　　　　　</a:t>
            </a:r>
          </a:p>
        </p:txBody>
      </p:sp>
      <p:cxnSp>
        <p:nvCxnSpPr>
          <p:cNvPr id="8" name="直線コネクタ 7"/>
          <p:cNvCxnSpPr/>
          <p:nvPr/>
        </p:nvCxnSpPr>
        <p:spPr>
          <a:xfrm>
            <a:off x="8135938" y="1133475"/>
            <a:ext cx="44577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3012" name="コンテンツ プレースホルダー 4"/>
          <p:cNvSpPr>
            <a:spLocks noGrp="1"/>
          </p:cNvSpPr>
          <p:nvPr>
            <p:ph idx="1"/>
          </p:nvPr>
        </p:nvSpPr>
        <p:spPr>
          <a:xfrm>
            <a:off x="0" y="1268413"/>
            <a:ext cx="12801600" cy="7708900"/>
          </a:xfrm>
          <a:ln>
            <a:solidFill>
              <a:schemeClr val="tx1"/>
            </a:solidFill>
          </a:ln>
        </p:spPr>
        <p:txBody>
          <a:bodyPr/>
          <a:lstStyle/>
          <a:p>
            <a:pPr marL="0" indent="0">
              <a:buFont typeface="Arial" charset="0"/>
              <a:buNone/>
            </a:pPr>
            <a:endParaRPr lang="ja-JP" altLang="en-US" dirty="0">
              <a:latin typeface="ＭＳ 明朝" pitchFamily="17" charset="-128"/>
              <a:ea typeface="ＭＳ 明朝" pitchFamily="17" charset="-128"/>
            </a:endParaRPr>
          </a:p>
        </p:txBody>
      </p:sp>
      <p:sp>
        <p:nvSpPr>
          <p:cNvPr id="11" name="スライド番号プレースホルダー 10"/>
          <p:cNvSpPr>
            <a:spLocks noGrp="1"/>
          </p:cNvSpPr>
          <p:nvPr>
            <p:ph type="sldNum" sz="quarter" idx="12"/>
          </p:nvPr>
        </p:nvSpPr>
        <p:spPr/>
        <p:txBody>
          <a:bodyPr/>
          <a:lstStyle/>
          <a:p>
            <a:pPr>
              <a:defRPr/>
            </a:pPr>
            <a:fld id="{A1A844DF-0D9C-484A-B1CD-66755FB3011A}" type="slidenum">
              <a:rPr lang="ja-JP" altLang="en-US"/>
              <a:pPr>
                <a:defRPr/>
              </a:pPr>
              <a:t>14</a:t>
            </a:fld>
            <a:endParaRPr lang="ja-JP"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タイトル 3"/>
          <p:cNvSpPr>
            <a:spLocks noGrp="1"/>
          </p:cNvSpPr>
          <p:nvPr>
            <p:ph type="title"/>
          </p:nvPr>
        </p:nvSpPr>
        <p:spPr>
          <a:xfrm>
            <a:off x="128588" y="44450"/>
            <a:ext cx="8904287" cy="936625"/>
          </a:xfrm>
        </p:spPr>
        <p:txBody>
          <a:bodyPr/>
          <a:lstStyle/>
          <a:p>
            <a:pPr algn="l"/>
            <a:r>
              <a:rPr lang="ja-JP" altLang="en-US" sz="1400" dirty="0">
                <a:latin typeface="ＭＳ 明朝" pitchFamily="17" charset="-128"/>
                <a:ea typeface="ＭＳ 明朝" pitchFamily="17" charset="-128"/>
              </a:rPr>
              <a:t>様式第４号の１５</a:t>
            </a:r>
            <a:br>
              <a:rPr lang="en-US" altLang="ja-JP" sz="1800" dirty="0">
                <a:latin typeface="ＭＳ 明朝" pitchFamily="17" charset="-128"/>
                <a:ea typeface="ＭＳ 明朝" pitchFamily="17" charset="-128"/>
              </a:rPr>
            </a:br>
            <a:r>
              <a:rPr lang="ja-JP" altLang="en-US" sz="2400" dirty="0">
                <a:latin typeface="ＭＳ 明朝" pitchFamily="17" charset="-128"/>
                <a:ea typeface="ＭＳ 明朝" pitchFamily="17" charset="-128"/>
              </a:rPr>
              <a:t>二酸化炭素排出量削減に関する提案　</a:t>
            </a:r>
            <a:r>
              <a:rPr lang="ja-JP" altLang="en-US" sz="3200" dirty="0">
                <a:latin typeface="ＭＳ 明朝" pitchFamily="17" charset="-128"/>
                <a:ea typeface="ＭＳ 明朝" pitchFamily="17" charset="-128"/>
              </a:rPr>
              <a:t>　　　　　</a:t>
            </a:r>
            <a:endParaRPr lang="ja-JP" altLang="en-US" sz="1800" dirty="0">
              <a:latin typeface="ＭＳ 明朝" pitchFamily="17" charset="-128"/>
              <a:ea typeface="ＭＳ 明朝" pitchFamily="17" charset="-128"/>
            </a:endParaRPr>
          </a:p>
        </p:txBody>
      </p:sp>
      <p:sp>
        <p:nvSpPr>
          <p:cNvPr id="45058" name="タイトル 3"/>
          <p:cNvSpPr txBox="1">
            <a:spLocks/>
          </p:cNvSpPr>
          <p:nvPr/>
        </p:nvSpPr>
        <p:spPr bwMode="auto">
          <a:xfrm>
            <a:off x="8135938" y="414338"/>
            <a:ext cx="4457700" cy="1143000"/>
          </a:xfrm>
          <a:prstGeom prst="rect">
            <a:avLst/>
          </a:prstGeom>
          <a:noFill/>
          <a:ln w="9525">
            <a:noFill/>
            <a:miter lim="800000"/>
            <a:headEnd/>
            <a:tailEnd/>
          </a:ln>
        </p:spPr>
        <p:txBody>
          <a:bodyPr lIns="91423" tIns="45712" rIns="91423" bIns="45712" anchor="ctr"/>
          <a:lstStyle/>
          <a:p>
            <a:pPr defTabSz="914400"/>
            <a:r>
              <a:rPr lang="ja-JP" altLang="en-US" sz="1400">
                <a:latin typeface="ＭＳ 明朝" pitchFamily="17" charset="-128"/>
                <a:ea typeface="ＭＳ 明朝" pitchFamily="17" charset="-128"/>
              </a:rPr>
              <a:t>提案者名　　　　　　　　　　　　　　　　　　　　　　　</a:t>
            </a:r>
          </a:p>
        </p:txBody>
      </p:sp>
      <p:cxnSp>
        <p:nvCxnSpPr>
          <p:cNvPr id="8" name="直線コネクタ 7"/>
          <p:cNvCxnSpPr/>
          <p:nvPr/>
        </p:nvCxnSpPr>
        <p:spPr>
          <a:xfrm>
            <a:off x="8135938" y="1133475"/>
            <a:ext cx="44577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5060" name="コンテンツ プレースホルダー 4"/>
          <p:cNvSpPr>
            <a:spLocks noGrp="1"/>
          </p:cNvSpPr>
          <p:nvPr>
            <p:ph idx="1"/>
          </p:nvPr>
        </p:nvSpPr>
        <p:spPr>
          <a:xfrm>
            <a:off x="0" y="1268413"/>
            <a:ext cx="12801600" cy="7708900"/>
          </a:xfrm>
          <a:ln>
            <a:solidFill>
              <a:schemeClr val="tx1"/>
            </a:solidFill>
          </a:ln>
        </p:spPr>
        <p:txBody>
          <a:bodyPr/>
          <a:lstStyle/>
          <a:p>
            <a:pPr marL="0" indent="0">
              <a:buFont typeface="Arial" charset="0"/>
              <a:buNone/>
            </a:pPr>
            <a:endParaRPr lang="ja-JP" altLang="en-US" dirty="0">
              <a:latin typeface="ＭＳ 明朝" pitchFamily="17" charset="-128"/>
              <a:ea typeface="ＭＳ 明朝" pitchFamily="17" charset="-128"/>
            </a:endParaRPr>
          </a:p>
        </p:txBody>
      </p:sp>
      <p:sp>
        <p:nvSpPr>
          <p:cNvPr id="11" name="スライド番号プレースホルダー 10"/>
          <p:cNvSpPr>
            <a:spLocks noGrp="1"/>
          </p:cNvSpPr>
          <p:nvPr>
            <p:ph type="sldNum" sz="quarter" idx="12"/>
          </p:nvPr>
        </p:nvSpPr>
        <p:spPr/>
        <p:txBody>
          <a:bodyPr/>
          <a:lstStyle/>
          <a:p>
            <a:pPr>
              <a:defRPr/>
            </a:pPr>
            <a:fld id="{CA3D1016-C551-4F5C-B76B-17748C51D80F}" type="slidenum">
              <a:rPr lang="ja-JP" altLang="en-US"/>
              <a:pPr>
                <a:defRPr/>
              </a:pPr>
              <a:t>15</a:t>
            </a:fld>
            <a:endParaRPr lang="ja-JP" altLang="en-US"/>
          </a:p>
        </p:txBody>
      </p:sp>
      <p:sp>
        <p:nvSpPr>
          <p:cNvPr id="45062" name="テキスト ボックス 9"/>
          <p:cNvSpPr txBox="1">
            <a:spLocks noChangeArrowheads="1"/>
          </p:cNvSpPr>
          <p:nvPr/>
        </p:nvSpPr>
        <p:spPr bwMode="auto">
          <a:xfrm>
            <a:off x="207963" y="9048750"/>
            <a:ext cx="10956925" cy="461963"/>
          </a:xfrm>
          <a:prstGeom prst="rect">
            <a:avLst/>
          </a:prstGeom>
          <a:noFill/>
          <a:ln w="9525">
            <a:noFill/>
            <a:miter lim="800000"/>
            <a:headEnd/>
            <a:tailEnd/>
          </a:ln>
        </p:spPr>
        <p:txBody>
          <a:bodyPr wrap="none" lIns="91423" tIns="45712" rIns="91423" bIns="45712">
            <a:spAutoFit/>
          </a:bodyPr>
          <a:lstStyle/>
          <a:p>
            <a:r>
              <a:rPr lang="en-US" altLang="ja-JP" sz="2400">
                <a:latin typeface="ＭＳ 明朝" pitchFamily="17" charset="-128"/>
                <a:ea typeface="ＭＳ 明朝" pitchFamily="17" charset="-128"/>
              </a:rPr>
              <a:t>※</a:t>
            </a:r>
            <a:r>
              <a:rPr lang="ja-JP" altLang="en-US" sz="2400">
                <a:latin typeface="ＭＳ 明朝" pitchFamily="17" charset="-128"/>
                <a:ea typeface="ＭＳ 明朝" pitchFamily="17" charset="-128"/>
              </a:rPr>
              <a:t>二酸化炭素排出量削減の定量的な測定方法、排出を抑える工夫を示すこと。</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タイトル 3"/>
          <p:cNvSpPr>
            <a:spLocks noGrp="1"/>
          </p:cNvSpPr>
          <p:nvPr>
            <p:ph type="title"/>
          </p:nvPr>
        </p:nvSpPr>
        <p:spPr>
          <a:xfrm>
            <a:off x="128588" y="44450"/>
            <a:ext cx="10880725" cy="936625"/>
          </a:xfrm>
        </p:spPr>
        <p:txBody>
          <a:bodyPr/>
          <a:lstStyle/>
          <a:p>
            <a:pPr algn="l"/>
            <a:r>
              <a:rPr lang="ja-JP" altLang="en-US" sz="1400" dirty="0">
                <a:latin typeface="ＭＳ 明朝" pitchFamily="17" charset="-128"/>
                <a:ea typeface="ＭＳ 明朝" pitchFamily="17" charset="-128"/>
              </a:rPr>
              <a:t>様式第４号の１６</a:t>
            </a:r>
            <a:br>
              <a:rPr lang="en-US" altLang="ja-JP" sz="1800" dirty="0">
                <a:latin typeface="ＭＳ 明朝" pitchFamily="17" charset="-128"/>
                <a:ea typeface="ＭＳ 明朝" pitchFamily="17" charset="-128"/>
              </a:rPr>
            </a:br>
            <a:r>
              <a:rPr lang="ja-JP" altLang="en-US" sz="2400" dirty="0">
                <a:latin typeface="ＭＳ 明朝" pitchFamily="17" charset="-128"/>
                <a:ea typeface="ＭＳ 明朝" pitchFamily="17" charset="-128"/>
              </a:rPr>
              <a:t>令和元年度開催時の来場者・出展者アンケート結果への対応に関する提案　</a:t>
            </a:r>
            <a:r>
              <a:rPr lang="ja-JP" altLang="en-US" sz="3200" dirty="0">
                <a:latin typeface="ＭＳ 明朝" pitchFamily="17" charset="-128"/>
                <a:ea typeface="ＭＳ 明朝" pitchFamily="17" charset="-128"/>
              </a:rPr>
              <a:t>　　　　　</a:t>
            </a:r>
            <a:endParaRPr lang="ja-JP" altLang="en-US" sz="1800" dirty="0">
              <a:latin typeface="ＭＳ 明朝" pitchFamily="17" charset="-128"/>
              <a:ea typeface="ＭＳ 明朝" pitchFamily="17" charset="-128"/>
            </a:endParaRPr>
          </a:p>
        </p:txBody>
      </p:sp>
      <p:sp>
        <p:nvSpPr>
          <p:cNvPr id="47106" name="タイトル 3"/>
          <p:cNvSpPr txBox="1">
            <a:spLocks/>
          </p:cNvSpPr>
          <p:nvPr/>
        </p:nvSpPr>
        <p:spPr bwMode="auto">
          <a:xfrm>
            <a:off x="8135938" y="414338"/>
            <a:ext cx="4457700" cy="1143000"/>
          </a:xfrm>
          <a:prstGeom prst="rect">
            <a:avLst/>
          </a:prstGeom>
          <a:noFill/>
          <a:ln w="9525">
            <a:noFill/>
            <a:miter lim="800000"/>
            <a:headEnd/>
            <a:tailEnd/>
          </a:ln>
        </p:spPr>
        <p:txBody>
          <a:bodyPr lIns="91423" tIns="45712" rIns="91423" bIns="45712" anchor="ctr"/>
          <a:lstStyle/>
          <a:p>
            <a:pPr defTabSz="914400"/>
            <a:r>
              <a:rPr lang="ja-JP" altLang="en-US" sz="1400">
                <a:latin typeface="ＭＳ 明朝" pitchFamily="17" charset="-128"/>
                <a:ea typeface="ＭＳ 明朝" pitchFamily="17" charset="-128"/>
              </a:rPr>
              <a:t>提案者名　　　　　　　　　　　　　　　　　　　　　　　</a:t>
            </a:r>
          </a:p>
        </p:txBody>
      </p:sp>
      <p:cxnSp>
        <p:nvCxnSpPr>
          <p:cNvPr id="8" name="直線コネクタ 7"/>
          <p:cNvCxnSpPr/>
          <p:nvPr/>
        </p:nvCxnSpPr>
        <p:spPr>
          <a:xfrm>
            <a:off x="8135938" y="1133475"/>
            <a:ext cx="44577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7108" name="コンテンツ プレースホルダー 4"/>
          <p:cNvSpPr>
            <a:spLocks noGrp="1"/>
          </p:cNvSpPr>
          <p:nvPr>
            <p:ph idx="1"/>
          </p:nvPr>
        </p:nvSpPr>
        <p:spPr>
          <a:xfrm>
            <a:off x="0" y="1268413"/>
            <a:ext cx="12801600" cy="7708900"/>
          </a:xfrm>
          <a:ln>
            <a:solidFill>
              <a:schemeClr val="tx1"/>
            </a:solidFill>
          </a:ln>
        </p:spPr>
        <p:txBody>
          <a:bodyPr/>
          <a:lstStyle/>
          <a:p>
            <a:pPr marL="0" indent="0">
              <a:buFont typeface="Arial" charset="0"/>
              <a:buNone/>
            </a:pPr>
            <a:endParaRPr lang="ja-JP" altLang="en-US" dirty="0">
              <a:latin typeface="ＭＳ 明朝" pitchFamily="17" charset="-128"/>
              <a:ea typeface="ＭＳ 明朝" pitchFamily="17" charset="-128"/>
            </a:endParaRPr>
          </a:p>
        </p:txBody>
      </p:sp>
      <p:sp>
        <p:nvSpPr>
          <p:cNvPr id="11" name="スライド番号プレースホルダー 10"/>
          <p:cNvSpPr>
            <a:spLocks noGrp="1"/>
          </p:cNvSpPr>
          <p:nvPr>
            <p:ph type="sldNum" sz="quarter" idx="12"/>
          </p:nvPr>
        </p:nvSpPr>
        <p:spPr/>
        <p:txBody>
          <a:bodyPr/>
          <a:lstStyle/>
          <a:p>
            <a:pPr>
              <a:defRPr/>
            </a:pPr>
            <a:fld id="{6AEDCCBF-C143-44BC-A63C-8132E1AC9251}" type="slidenum">
              <a:rPr lang="ja-JP" altLang="en-US"/>
              <a:pPr>
                <a:defRPr/>
              </a:pPr>
              <a:t>16</a:t>
            </a:fld>
            <a:endParaRPr lang="ja-JP" alt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タイトル 3"/>
          <p:cNvSpPr>
            <a:spLocks noGrp="1"/>
          </p:cNvSpPr>
          <p:nvPr>
            <p:ph type="title"/>
          </p:nvPr>
        </p:nvSpPr>
        <p:spPr>
          <a:xfrm>
            <a:off x="128588" y="44450"/>
            <a:ext cx="8904287" cy="936625"/>
          </a:xfrm>
        </p:spPr>
        <p:txBody>
          <a:bodyPr/>
          <a:lstStyle/>
          <a:p>
            <a:pPr algn="l"/>
            <a:r>
              <a:rPr lang="ja-JP" altLang="en-US" sz="1400" dirty="0">
                <a:latin typeface="ＭＳ 明朝" pitchFamily="17" charset="-128"/>
                <a:ea typeface="ＭＳ 明朝" pitchFamily="17" charset="-128"/>
              </a:rPr>
              <a:t>様式第４号の１７</a:t>
            </a:r>
            <a:br>
              <a:rPr lang="en-US" altLang="ja-JP" sz="1800" dirty="0">
                <a:latin typeface="ＭＳ 明朝" pitchFamily="17" charset="-128"/>
                <a:ea typeface="ＭＳ 明朝" pitchFamily="17" charset="-128"/>
              </a:rPr>
            </a:br>
            <a:r>
              <a:rPr lang="ja-JP" altLang="en-US" sz="2400" dirty="0">
                <a:latin typeface="ＭＳ 明朝" pitchFamily="17" charset="-128"/>
                <a:ea typeface="ＭＳ 明朝" pitchFamily="17" charset="-128"/>
              </a:rPr>
              <a:t>目標来場者数、来場者数の把握方法に関する提案　</a:t>
            </a:r>
            <a:r>
              <a:rPr lang="ja-JP" altLang="en-US" sz="3200" dirty="0">
                <a:latin typeface="ＭＳ 明朝" pitchFamily="17" charset="-128"/>
                <a:ea typeface="ＭＳ 明朝" pitchFamily="17" charset="-128"/>
              </a:rPr>
              <a:t>　　　　　</a:t>
            </a:r>
            <a:endParaRPr lang="ja-JP" altLang="en-US" sz="1800" dirty="0">
              <a:latin typeface="ＭＳ 明朝" pitchFamily="17" charset="-128"/>
              <a:ea typeface="ＭＳ 明朝" pitchFamily="17" charset="-128"/>
            </a:endParaRPr>
          </a:p>
        </p:txBody>
      </p:sp>
      <p:sp>
        <p:nvSpPr>
          <p:cNvPr id="49154" name="タイトル 3"/>
          <p:cNvSpPr txBox="1">
            <a:spLocks/>
          </p:cNvSpPr>
          <p:nvPr/>
        </p:nvSpPr>
        <p:spPr bwMode="auto">
          <a:xfrm>
            <a:off x="8135938" y="414338"/>
            <a:ext cx="4457700" cy="1143000"/>
          </a:xfrm>
          <a:prstGeom prst="rect">
            <a:avLst/>
          </a:prstGeom>
          <a:noFill/>
          <a:ln w="9525">
            <a:noFill/>
            <a:miter lim="800000"/>
            <a:headEnd/>
            <a:tailEnd/>
          </a:ln>
        </p:spPr>
        <p:txBody>
          <a:bodyPr lIns="91423" tIns="45712" rIns="91423" bIns="45712" anchor="ctr"/>
          <a:lstStyle/>
          <a:p>
            <a:pPr defTabSz="914400"/>
            <a:r>
              <a:rPr lang="ja-JP" altLang="en-US" sz="1400">
                <a:latin typeface="ＭＳ 明朝" pitchFamily="17" charset="-128"/>
                <a:ea typeface="ＭＳ 明朝" pitchFamily="17" charset="-128"/>
              </a:rPr>
              <a:t>提案者名　　　　　　　　　　　　　　　　　　　　　　　</a:t>
            </a:r>
          </a:p>
        </p:txBody>
      </p:sp>
      <p:cxnSp>
        <p:nvCxnSpPr>
          <p:cNvPr id="8" name="直線コネクタ 7"/>
          <p:cNvCxnSpPr/>
          <p:nvPr/>
        </p:nvCxnSpPr>
        <p:spPr>
          <a:xfrm>
            <a:off x="8135938" y="1133475"/>
            <a:ext cx="44577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9156" name="コンテンツ プレースホルダー 4"/>
          <p:cNvSpPr>
            <a:spLocks noGrp="1"/>
          </p:cNvSpPr>
          <p:nvPr>
            <p:ph idx="1"/>
          </p:nvPr>
        </p:nvSpPr>
        <p:spPr>
          <a:xfrm>
            <a:off x="0" y="1268413"/>
            <a:ext cx="12801600" cy="7708900"/>
          </a:xfrm>
          <a:ln>
            <a:solidFill>
              <a:schemeClr val="tx1"/>
            </a:solidFill>
          </a:ln>
        </p:spPr>
        <p:txBody>
          <a:bodyPr/>
          <a:lstStyle/>
          <a:p>
            <a:pPr marL="0" indent="0">
              <a:buFont typeface="Arial" charset="0"/>
              <a:buNone/>
            </a:pPr>
            <a:endParaRPr lang="ja-JP" altLang="en-US" dirty="0">
              <a:latin typeface="ＭＳ 明朝" pitchFamily="17" charset="-128"/>
              <a:ea typeface="ＭＳ 明朝" pitchFamily="17" charset="-128"/>
            </a:endParaRPr>
          </a:p>
        </p:txBody>
      </p:sp>
      <p:sp>
        <p:nvSpPr>
          <p:cNvPr id="11" name="スライド番号プレースホルダー 10"/>
          <p:cNvSpPr>
            <a:spLocks noGrp="1"/>
          </p:cNvSpPr>
          <p:nvPr>
            <p:ph type="sldNum" sz="quarter" idx="12"/>
          </p:nvPr>
        </p:nvSpPr>
        <p:spPr/>
        <p:txBody>
          <a:bodyPr/>
          <a:lstStyle/>
          <a:p>
            <a:pPr>
              <a:defRPr/>
            </a:pPr>
            <a:fld id="{0B16E8BE-6078-4E7A-BA83-4CA14195FFE4}" type="slidenum">
              <a:rPr lang="ja-JP" altLang="en-US"/>
              <a:pPr>
                <a:defRPr/>
              </a:pPr>
              <a:t>17</a:t>
            </a:fld>
            <a:endParaRPr lang="ja-JP" alt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タイトル 3"/>
          <p:cNvSpPr>
            <a:spLocks noGrp="1"/>
          </p:cNvSpPr>
          <p:nvPr>
            <p:ph type="title"/>
          </p:nvPr>
        </p:nvSpPr>
        <p:spPr>
          <a:xfrm>
            <a:off x="128588" y="44450"/>
            <a:ext cx="8904287" cy="936625"/>
          </a:xfrm>
        </p:spPr>
        <p:txBody>
          <a:bodyPr/>
          <a:lstStyle/>
          <a:p>
            <a:pPr algn="l"/>
            <a:r>
              <a:rPr lang="ja-JP" altLang="en-US" sz="1400" dirty="0">
                <a:latin typeface="ＭＳ 明朝" pitchFamily="17" charset="-128"/>
                <a:ea typeface="ＭＳ 明朝" pitchFamily="17" charset="-128"/>
              </a:rPr>
              <a:t>様式第４号の１８</a:t>
            </a:r>
            <a:br>
              <a:rPr lang="en-US" altLang="ja-JP" sz="1800" dirty="0">
                <a:latin typeface="ＭＳ 明朝" pitchFamily="17" charset="-128"/>
                <a:ea typeface="ＭＳ 明朝" pitchFamily="17" charset="-128"/>
              </a:rPr>
            </a:br>
            <a:r>
              <a:rPr lang="ja-JP" altLang="en-US" sz="2400" dirty="0">
                <a:latin typeface="ＭＳ 明朝" pitchFamily="17" charset="-128"/>
                <a:ea typeface="ＭＳ 明朝" pitchFamily="17" charset="-128"/>
              </a:rPr>
              <a:t>事務局機能・実施までのスケジュールに関する提案　</a:t>
            </a:r>
            <a:r>
              <a:rPr lang="ja-JP" altLang="en-US" sz="3200" dirty="0">
                <a:latin typeface="ＭＳ 明朝" pitchFamily="17" charset="-128"/>
                <a:ea typeface="ＭＳ 明朝" pitchFamily="17" charset="-128"/>
              </a:rPr>
              <a:t>　　　　　</a:t>
            </a:r>
            <a:endParaRPr lang="ja-JP" altLang="en-US" sz="1800" dirty="0">
              <a:latin typeface="ＭＳ 明朝" pitchFamily="17" charset="-128"/>
              <a:ea typeface="ＭＳ 明朝" pitchFamily="17" charset="-128"/>
            </a:endParaRPr>
          </a:p>
        </p:txBody>
      </p:sp>
      <p:sp>
        <p:nvSpPr>
          <p:cNvPr id="51202" name="タイトル 3"/>
          <p:cNvSpPr txBox="1">
            <a:spLocks/>
          </p:cNvSpPr>
          <p:nvPr/>
        </p:nvSpPr>
        <p:spPr bwMode="auto">
          <a:xfrm>
            <a:off x="8135938" y="414338"/>
            <a:ext cx="4457700" cy="1143000"/>
          </a:xfrm>
          <a:prstGeom prst="rect">
            <a:avLst/>
          </a:prstGeom>
          <a:noFill/>
          <a:ln w="9525">
            <a:noFill/>
            <a:miter lim="800000"/>
            <a:headEnd/>
            <a:tailEnd/>
          </a:ln>
        </p:spPr>
        <p:txBody>
          <a:bodyPr lIns="91423" tIns="45712" rIns="91423" bIns="45712" anchor="ctr"/>
          <a:lstStyle/>
          <a:p>
            <a:pPr defTabSz="914400"/>
            <a:r>
              <a:rPr lang="ja-JP" altLang="en-US" sz="1400">
                <a:latin typeface="ＭＳ 明朝" pitchFamily="17" charset="-128"/>
                <a:ea typeface="ＭＳ 明朝" pitchFamily="17" charset="-128"/>
              </a:rPr>
              <a:t>提案者名　　　　　　　　　　　　　　　　　　　　　　　</a:t>
            </a:r>
          </a:p>
        </p:txBody>
      </p:sp>
      <p:cxnSp>
        <p:nvCxnSpPr>
          <p:cNvPr id="8" name="直線コネクタ 7"/>
          <p:cNvCxnSpPr/>
          <p:nvPr/>
        </p:nvCxnSpPr>
        <p:spPr>
          <a:xfrm>
            <a:off x="8135938" y="1133475"/>
            <a:ext cx="44577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1204" name="コンテンツ プレースホルダー 4"/>
          <p:cNvSpPr>
            <a:spLocks noGrp="1"/>
          </p:cNvSpPr>
          <p:nvPr>
            <p:ph idx="1"/>
          </p:nvPr>
        </p:nvSpPr>
        <p:spPr>
          <a:xfrm>
            <a:off x="0" y="1268413"/>
            <a:ext cx="12801600" cy="7708900"/>
          </a:xfrm>
          <a:ln>
            <a:solidFill>
              <a:schemeClr val="tx1"/>
            </a:solidFill>
          </a:ln>
        </p:spPr>
        <p:txBody>
          <a:bodyPr/>
          <a:lstStyle/>
          <a:p>
            <a:pPr marL="0" indent="0">
              <a:buFont typeface="Arial" charset="0"/>
              <a:buNone/>
            </a:pPr>
            <a:endParaRPr lang="ja-JP" altLang="en-US" dirty="0">
              <a:latin typeface="ＭＳ 明朝" pitchFamily="17" charset="-128"/>
              <a:ea typeface="ＭＳ 明朝" pitchFamily="17" charset="-128"/>
            </a:endParaRPr>
          </a:p>
        </p:txBody>
      </p:sp>
      <p:sp>
        <p:nvSpPr>
          <p:cNvPr id="11" name="スライド番号プレースホルダー 10"/>
          <p:cNvSpPr>
            <a:spLocks noGrp="1"/>
          </p:cNvSpPr>
          <p:nvPr>
            <p:ph type="sldNum" sz="quarter" idx="12"/>
          </p:nvPr>
        </p:nvSpPr>
        <p:spPr/>
        <p:txBody>
          <a:bodyPr/>
          <a:lstStyle/>
          <a:p>
            <a:pPr>
              <a:defRPr/>
            </a:pPr>
            <a:fld id="{F35D19B7-76C2-40FA-BCBD-2B63C79B0E8F}" type="slidenum">
              <a:rPr lang="ja-JP" altLang="en-US"/>
              <a:pPr>
                <a:defRPr/>
              </a:pPr>
              <a:t>18</a:t>
            </a:fld>
            <a:endParaRPr lang="ja-JP" alt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タイトル 3"/>
          <p:cNvSpPr>
            <a:spLocks noGrp="1"/>
          </p:cNvSpPr>
          <p:nvPr>
            <p:ph type="title"/>
          </p:nvPr>
        </p:nvSpPr>
        <p:spPr>
          <a:xfrm>
            <a:off x="128588" y="44450"/>
            <a:ext cx="8904287" cy="936625"/>
          </a:xfrm>
        </p:spPr>
        <p:txBody>
          <a:bodyPr/>
          <a:lstStyle/>
          <a:p>
            <a:pPr algn="l"/>
            <a:r>
              <a:rPr lang="ja-JP" altLang="en-US" sz="1400" dirty="0">
                <a:latin typeface="ＭＳ 明朝" pitchFamily="17" charset="-128"/>
                <a:ea typeface="ＭＳ 明朝" pitchFamily="17" charset="-128"/>
              </a:rPr>
              <a:t>様式第４号の１９</a:t>
            </a:r>
            <a:br>
              <a:rPr lang="en-US" altLang="ja-JP" sz="1800" dirty="0">
                <a:latin typeface="ＭＳ 明朝" pitchFamily="17" charset="-128"/>
                <a:ea typeface="ＭＳ 明朝" pitchFamily="17" charset="-128"/>
              </a:rPr>
            </a:br>
            <a:r>
              <a:rPr lang="ja-JP" altLang="en-US" sz="2400" dirty="0">
                <a:latin typeface="ＭＳ 明朝" pitchFamily="17" charset="-128"/>
                <a:ea typeface="ＭＳ 明朝" pitchFamily="17" charset="-128"/>
              </a:rPr>
              <a:t>見積書　</a:t>
            </a:r>
            <a:r>
              <a:rPr lang="ja-JP" altLang="en-US" sz="3200" dirty="0">
                <a:latin typeface="ＭＳ 明朝" pitchFamily="17" charset="-128"/>
                <a:ea typeface="ＭＳ 明朝" pitchFamily="17" charset="-128"/>
              </a:rPr>
              <a:t>　　　　　</a:t>
            </a:r>
            <a:endParaRPr lang="ja-JP" altLang="en-US" sz="1800" dirty="0">
              <a:latin typeface="ＭＳ 明朝" pitchFamily="17" charset="-128"/>
              <a:ea typeface="ＭＳ 明朝" pitchFamily="17" charset="-128"/>
            </a:endParaRPr>
          </a:p>
        </p:txBody>
      </p:sp>
      <p:sp>
        <p:nvSpPr>
          <p:cNvPr id="53250" name="タイトル 3"/>
          <p:cNvSpPr txBox="1">
            <a:spLocks/>
          </p:cNvSpPr>
          <p:nvPr/>
        </p:nvSpPr>
        <p:spPr bwMode="auto">
          <a:xfrm>
            <a:off x="8135938" y="414338"/>
            <a:ext cx="4457700" cy="1143000"/>
          </a:xfrm>
          <a:prstGeom prst="rect">
            <a:avLst/>
          </a:prstGeom>
          <a:noFill/>
          <a:ln w="9525">
            <a:noFill/>
            <a:miter lim="800000"/>
            <a:headEnd/>
            <a:tailEnd/>
          </a:ln>
        </p:spPr>
        <p:txBody>
          <a:bodyPr lIns="91423" tIns="45712" rIns="91423" bIns="45712" anchor="ctr"/>
          <a:lstStyle/>
          <a:p>
            <a:pPr defTabSz="914400"/>
            <a:r>
              <a:rPr lang="ja-JP" altLang="en-US" sz="1400">
                <a:latin typeface="ＭＳ 明朝" pitchFamily="17" charset="-128"/>
                <a:ea typeface="ＭＳ 明朝" pitchFamily="17" charset="-128"/>
              </a:rPr>
              <a:t>提案者名　　　　　　　　　　　　　　　　　　　　　　　</a:t>
            </a:r>
          </a:p>
        </p:txBody>
      </p:sp>
      <p:cxnSp>
        <p:nvCxnSpPr>
          <p:cNvPr id="8" name="直線コネクタ 7"/>
          <p:cNvCxnSpPr/>
          <p:nvPr/>
        </p:nvCxnSpPr>
        <p:spPr>
          <a:xfrm>
            <a:off x="8135938" y="1133475"/>
            <a:ext cx="44577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3252" name="コンテンツ プレースホルダー 4"/>
          <p:cNvSpPr>
            <a:spLocks noGrp="1"/>
          </p:cNvSpPr>
          <p:nvPr>
            <p:ph idx="1"/>
          </p:nvPr>
        </p:nvSpPr>
        <p:spPr>
          <a:xfrm>
            <a:off x="0" y="1268413"/>
            <a:ext cx="12801600" cy="7708900"/>
          </a:xfrm>
          <a:ln>
            <a:solidFill>
              <a:schemeClr val="tx1"/>
            </a:solidFill>
          </a:ln>
        </p:spPr>
        <p:txBody>
          <a:bodyPr/>
          <a:lstStyle/>
          <a:p>
            <a:pPr marL="0" indent="0">
              <a:buFont typeface="Arial" charset="0"/>
              <a:buNone/>
            </a:pPr>
            <a:endParaRPr lang="ja-JP" altLang="en-US">
              <a:latin typeface="ＭＳ 明朝" pitchFamily="17" charset="-128"/>
              <a:ea typeface="ＭＳ 明朝" pitchFamily="17" charset="-128"/>
            </a:endParaRPr>
          </a:p>
        </p:txBody>
      </p:sp>
      <p:sp>
        <p:nvSpPr>
          <p:cNvPr id="11" name="スライド番号プレースホルダー 10"/>
          <p:cNvSpPr>
            <a:spLocks noGrp="1"/>
          </p:cNvSpPr>
          <p:nvPr>
            <p:ph type="sldNum" sz="quarter" idx="12"/>
          </p:nvPr>
        </p:nvSpPr>
        <p:spPr/>
        <p:txBody>
          <a:bodyPr/>
          <a:lstStyle/>
          <a:p>
            <a:pPr>
              <a:defRPr/>
            </a:pPr>
            <a:fld id="{3EFCB449-7B00-4E09-92B9-B6A0DD3E8098}" type="slidenum">
              <a:rPr lang="ja-JP" altLang="en-US"/>
              <a:pPr>
                <a:defRPr/>
              </a:pPr>
              <a:t>19</a:t>
            </a:fld>
            <a:endParaRPr lang="ja-JP"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タイトル 3"/>
          <p:cNvSpPr>
            <a:spLocks noGrp="1"/>
          </p:cNvSpPr>
          <p:nvPr>
            <p:ph type="title"/>
          </p:nvPr>
        </p:nvSpPr>
        <p:spPr>
          <a:xfrm>
            <a:off x="128588" y="44450"/>
            <a:ext cx="8904287" cy="936625"/>
          </a:xfrm>
        </p:spPr>
        <p:txBody>
          <a:bodyPr/>
          <a:lstStyle/>
          <a:p>
            <a:pPr algn="l"/>
            <a:r>
              <a:rPr lang="ja-JP" altLang="en-US" sz="1400">
                <a:latin typeface="ＭＳ 明朝" pitchFamily="17" charset="-128"/>
                <a:ea typeface="ＭＳ 明朝" pitchFamily="17" charset="-128"/>
              </a:rPr>
              <a:t>様式第４号の２</a:t>
            </a:r>
            <a:br>
              <a:rPr lang="en-US" altLang="ja-JP" sz="1800">
                <a:latin typeface="ＭＳ 明朝" pitchFamily="17" charset="-128"/>
                <a:ea typeface="ＭＳ 明朝" pitchFamily="17" charset="-128"/>
              </a:rPr>
            </a:br>
            <a:r>
              <a:rPr lang="ja-JP" altLang="en-US" sz="2400">
                <a:latin typeface="ＭＳ 明朝" pitchFamily="17" charset="-128"/>
                <a:ea typeface="ＭＳ 明朝" pitchFamily="17" charset="-128"/>
              </a:rPr>
              <a:t>全体のコンセプトに関する提案　</a:t>
            </a:r>
            <a:r>
              <a:rPr lang="ja-JP" altLang="en-US" sz="3200">
                <a:latin typeface="ＭＳ 明朝" pitchFamily="17" charset="-128"/>
                <a:ea typeface="ＭＳ 明朝" pitchFamily="17" charset="-128"/>
              </a:rPr>
              <a:t>　　　　　</a:t>
            </a:r>
            <a:endParaRPr lang="ja-JP" altLang="en-US" sz="1800">
              <a:latin typeface="ＭＳ 明朝" pitchFamily="17" charset="-128"/>
              <a:ea typeface="ＭＳ 明朝" pitchFamily="17" charset="-128"/>
            </a:endParaRPr>
          </a:p>
        </p:txBody>
      </p:sp>
      <p:sp>
        <p:nvSpPr>
          <p:cNvPr id="16386" name="タイトル 3"/>
          <p:cNvSpPr txBox="1">
            <a:spLocks/>
          </p:cNvSpPr>
          <p:nvPr/>
        </p:nvSpPr>
        <p:spPr bwMode="auto">
          <a:xfrm>
            <a:off x="8135938" y="414338"/>
            <a:ext cx="4457700" cy="1143000"/>
          </a:xfrm>
          <a:prstGeom prst="rect">
            <a:avLst/>
          </a:prstGeom>
          <a:noFill/>
          <a:ln w="9525">
            <a:noFill/>
            <a:miter lim="800000"/>
            <a:headEnd/>
            <a:tailEnd/>
          </a:ln>
        </p:spPr>
        <p:txBody>
          <a:bodyPr lIns="91423" tIns="45712" rIns="91423" bIns="45712" anchor="ctr"/>
          <a:lstStyle/>
          <a:p>
            <a:pPr defTabSz="914400"/>
            <a:r>
              <a:rPr lang="ja-JP" altLang="en-US" sz="1400">
                <a:latin typeface="ＭＳ 明朝" pitchFamily="17" charset="-128"/>
                <a:ea typeface="ＭＳ 明朝" pitchFamily="17" charset="-128"/>
              </a:rPr>
              <a:t>提案者名　　　　　　　　　　　　　　　　　　　　　　　</a:t>
            </a:r>
          </a:p>
        </p:txBody>
      </p:sp>
      <p:cxnSp>
        <p:nvCxnSpPr>
          <p:cNvPr id="8" name="直線コネクタ 7"/>
          <p:cNvCxnSpPr/>
          <p:nvPr/>
        </p:nvCxnSpPr>
        <p:spPr>
          <a:xfrm>
            <a:off x="8135938" y="1133475"/>
            <a:ext cx="44577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6388" name="コンテンツ プレースホルダー 4"/>
          <p:cNvSpPr>
            <a:spLocks noGrp="1"/>
          </p:cNvSpPr>
          <p:nvPr>
            <p:ph idx="1"/>
          </p:nvPr>
        </p:nvSpPr>
        <p:spPr>
          <a:xfrm>
            <a:off x="0" y="1268413"/>
            <a:ext cx="12801600" cy="7708900"/>
          </a:xfrm>
          <a:ln>
            <a:solidFill>
              <a:schemeClr val="tx1"/>
            </a:solidFill>
          </a:ln>
        </p:spPr>
        <p:txBody>
          <a:bodyPr/>
          <a:lstStyle/>
          <a:p>
            <a:pPr marL="0" indent="0">
              <a:buFont typeface="Arial" charset="0"/>
              <a:buNone/>
            </a:pPr>
            <a:endParaRPr lang="ja-JP" altLang="en-US">
              <a:latin typeface="ＭＳ 明朝" pitchFamily="17" charset="-128"/>
              <a:ea typeface="ＭＳ 明朝" pitchFamily="17" charset="-128"/>
            </a:endParaRPr>
          </a:p>
        </p:txBody>
      </p:sp>
      <p:sp>
        <p:nvSpPr>
          <p:cNvPr id="11" name="スライド番号プレースホルダー 10"/>
          <p:cNvSpPr>
            <a:spLocks noGrp="1"/>
          </p:cNvSpPr>
          <p:nvPr>
            <p:ph type="sldNum" sz="quarter" idx="12"/>
          </p:nvPr>
        </p:nvSpPr>
        <p:spPr/>
        <p:txBody>
          <a:bodyPr/>
          <a:lstStyle/>
          <a:p>
            <a:pPr>
              <a:defRPr/>
            </a:pPr>
            <a:fld id="{5141D758-02B5-415B-9847-6F5DE5DD45BB}" type="slidenum">
              <a:rPr lang="ja-JP" altLang="en-US"/>
              <a:pPr>
                <a:defRPr/>
              </a:pPr>
              <a:t>2</a:t>
            </a:fld>
            <a:endParaRPr lang="ja-JP"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タイトル 3"/>
          <p:cNvSpPr>
            <a:spLocks noGrp="1"/>
          </p:cNvSpPr>
          <p:nvPr>
            <p:ph type="title"/>
          </p:nvPr>
        </p:nvSpPr>
        <p:spPr>
          <a:xfrm>
            <a:off x="128588" y="44450"/>
            <a:ext cx="8904287" cy="936625"/>
          </a:xfrm>
        </p:spPr>
        <p:txBody>
          <a:bodyPr/>
          <a:lstStyle/>
          <a:p>
            <a:pPr algn="l"/>
            <a:r>
              <a:rPr lang="ja-JP" altLang="en-US" sz="1400">
                <a:latin typeface="ＭＳ 明朝" pitchFamily="17" charset="-128"/>
                <a:ea typeface="ＭＳ 明朝" pitchFamily="17" charset="-128"/>
              </a:rPr>
              <a:t>様式第４号の３</a:t>
            </a:r>
            <a:br>
              <a:rPr lang="en-US" altLang="ja-JP" sz="1800">
                <a:latin typeface="ＭＳ 明朝" pitchFamily="17" charset="-128"/>
                <a:ea typeface="ＭＳ 明朝" pitchFamily="17" charset="-128"/>
              </a:rPr>
            </a:br>
            <a:r>
              <a:rPr lang="ja-JP" altLang="en-US" sz="2400">
                <a:latin typeface="ＭＳ 明朝" pitchFamily="17" charset="-128"/>
                <a:ea typeface="ＭＳ 明朝" pitchFamily="17" charset="-128"/>
              </a:rPr>
              <a:t>会場レイアウト図に関する提案　</a:t>
            </a:r>
            <a:r>
              <a:rPr lang="ja-JP" altLang="en-US" sz="3200">
                <a:latin typeface="ＭＳ 明朝" pitchFamily="17" charset="-128"/>
                <a:ea typeface="ＭＳ 明朝" pitchFamily="17" charset="-128"/>
              </a:rPr>
              <a:t>　　　　　</a:t>
            </a:r>
            <a:endParaRPr lang="ja-JP" altLang="en-US" sz="1800">
              <a:latin typeface="ＭＳ 明朝" pitchFamily="17" charset="-128"/>
              <a:ea typeface="ＭＳ 明朝" pitchFamily="17" charset="-128"/>
            </a:endParaRPr>
          </a:p>
        </p:txBody>
      </p:sp>
      <p:sp>
        <p:nvSpPr>
          <p:cNvPr id="18434" name="タイトル 3"/>
          <p:cNvSpPr txBox="1">
            <a:spLocks/>
          </p:cNvSpPr>
          <p:nvPr/>
        </p:nvSpPr>
        <p:spPr bwMode="auto">
          <a:xfrm>
            <a:off x="8135938" y="414338"/>
            <a:ext cx="4457700" cy="1143000"/>
          </a:xfrm>
          <a:prstGeom prst="rect">
            <a:avLst/>
          </a:prstGeom>
          <a:noFill/>
          <a:ln w="9525">
            <a:noFill/>
            <a:miter lim="800000"/>
            <a:headEnd/>
            <a:tailEnd/>
          </a:ln>
        </p:spPr>
        <p:txBody>
          <a:bodyPr lIns="91423" tIns="45712" rIns="91423" bIns="45712" anchor="ctr"/>
          <a:lstStyle/>
          <a:p>
            <a:pPr defTabSz="914400"/>
            <a:r>
              <a:rPr lang="ja-JP" altLang="en-US" sz="1400">
                <a:latin typeface="ＭＳ 明朝" pitchFamily="17" charset="-128"/>
                <a:ea typeface="ＭＳ 明朝" pitchFamily="17" charset="-128"/>
              </a:rPr>
              <a:t>提案者名　　　　　　　　　　　　　　　　　　　　　　　</a:t>
            </a:r>
          </a:p>
        </p:txBody>
      </p:sp>
      <p:cxnSp>
        <p:nvCxnSpPr>
          <p:cNvPr id="8" name="直線コネクタ 7"/>
          <p:cNvCxnSpPr/>
          <p:nvPr/>
        </p:nvCxnSpPr>
        <p:spPr>
          <a:xfrm>
            <a:off x="8135938" y="1133475"/>
            <a:ext cx="44577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436" name="コンテンツ プレースホルダー 4"/>
          <p:cNvSpPr>
            <a:spLocks noGrp="1"/>
          </p:cNvSpPr>
          <p:nvPr>
            <p:ph idx="1"/>
          </p:nvPr>
        </p:nvSpPr>
        <p:spPr>
          <a:xfrm>
            <a:off x="0" y="1268413"/>
            <a:ext cx="12801600" cy="7708900"/>
          </a:xfrm>
          <a:ln>
            <a:solidFill>
              <a:schemeClr val="tx1"/>
            </a:solidFill>
          </a:ln>
        </p:spPr>
        <p:txBody>
          <a:bodyPr/>
          <a:lstStyle/>
          <a:p>
            <a:pPr marL="0" indent="0">
              <a:buFont typeface="Arial" charset="0"/>
              <a:buNone/>
            </a:pPr>
            <a:endParaRPr lang="ja-JP" altLang="en-US">
              <a:latin typeface="ＭＳ 明朝" pitchFamily="17" charset="-128"/>
              <a:ea typeface="ＭＳ 明朝" pitchFamily="17" charset="-128"/>
            </a:endParaRPr>
          </a:p>
        </p:txBody>
      </p:sp>
      <p:sp>
        <p:nvSpPr>
          <p:cNvPr id="11" name="スライド番号プレースホルダー 10"/>
          <p:cNvSpPr>
            <a:spLocks noGrp="1"/>
          </p:cNvSpPr>
          <p:nvPr>
            <p:ph type="sldNum" sz="quarter" idx="12"/>
          </p:nvPr>
        </p:nvSpPr>
        <p:spPr/>
        <p:txBody>
          <a:bodyPr/>
          <a:lstStyle/>
          <a:p>
            <a:pPr>
              <a:defRPr/>
            </a:pPr>
            <a:fld id="{72EA35D4-6F22-4D1F-8F46-5478A1B281BC}" type="slidenum">
              <a:rPr lang="ja-JP" altLang="en-US"/>
              <a:pPr>
                <a:defRPr/>
              </a:pPr>
              <a:t>3</a:t>
            </a:fld>
            <a:endParaRPr lang="ja-JP" altLang="en-US"/>
          </a:p>
        </p:txBody>
      </p:sp>
      <p:sp>
        <p:nvSpPr>
          <p:cNvPr id="18438" name="テキスト ボックス 9"/>
          <p:cNvSpPr txBox="1">
            <a:spLocks noChangeArrowheads="1"/>
          </p:cNvSpPr>
          <p:nvPr/>
        </p:nvSpPr>
        <p:spPr bwMode="auto">
          <a:xfrm>
            <a:off x="34925" y="9055100"/>
            <a:ext cx="3878263" cy="460375"/>
          </a:xfrm>
          <a:prstGeom prst="rect">
            <a:avLst/>
          </a:prstGeom>
          <a:noFill/>
          <a:ln w="9525">
            <a:noFill/>
            <a:miter lim="800000"/>
            <a:headEnd/>
            <a:tailEnd/>
          </a:ln>
        </p:spPr>
        <p:txBody>
          <a:bodyPr wrap="none" lIns="91423" tIns="45712" rIns="91423" bIns="45712">
            <a:spAutoFit/>
          </a:bodyPr>
          <a:lstStyle/>
          <a:p>
            <a:r>
              <a:rPr lang="en-US" altLang="ja-JP" sz="2400">
                <a:latin typeface="ＭＳ 明朝" pitchFamily="17" charset="-128"/>
                <a:ea typeface="ＭＳ 明朝" pitchFamily="17" charset="-128"/>
              </a:rPr>
              <a:t>※</a:t>
            </a:r>
            <a:r>
              <a:rPr lang="ja-JP" altLang="en-US" sz="2400">
                <a:latin typeface="ＭＳ 明朝" pitchFamily="17" charset="-128"/>
                <a:ea typeface="ＭＳ 明朝" pitchFamily="17" charset="-128"/>
              </a:rPr>
              <a:t>来場者の導線を示すこと</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タイトル 3"/>
          <p:cNvSpPr>
            <a:spLocks noGrp="1"/>
          </p:cNvSpPr>
          <p:nvPr>
            <p:ph type="title"/>
          </p:nvPr>
        </p:nvSpPr>
        <p:spPr>
          <a:xfrm>
            <a:off x="128588" y="44450"/>
            <a:ext cx="8904287" cy="936625"/>
          </a:xfrm>
        </p:spPr>
        <p:txBody>
          <a:bodyPr/>
          <a:lstStyle/>
          <a:p>
            <a:pPr algn="l"/>
            <a:r>
              <a:rPr lang="ja-JP" altLang="en-US" sz="1400">
                <a:latin typeface="ＭＳ 明朝" pitchFamily="17" charset="-128"/>
                <a:ea typeface="ＭＳ 明朝" pitchFamily="17" charset="-128"/>
              </a:rPr>
              <a:t>様式第４号の４</a:t>
            </a:r>
            <a:br>
              <a:rPr lang="en-US" altLang="ja-JP" sz="1800">
                <a:latin typeface="ＭＳ 明朝" pitchFamily="17" charset="-128"/>
                <a:ea typeface="ＭＳ 明朝" pitchFamily="17" charset="-128"/>
              </a:rPr>
            </a:br>
            <a:r>
              <a:rPr lang="ja-JP" altLang="en-US" sz="2400">
                <a:latin typeface="ＭＳ 明朝" pitchFamily="17" charset="-128"/>
                <a:ea typeface="ＭＳ 明朝" pitchFamily="17" charset="-128"/>
              </a:rPr>
              <a:t>いしかわ環境フェアに関する提案　</a:t>
            </a:r>
            <a:r>
              <a:rPr lang="ja-JP" altLang="en-US" sz="3200">
                <a:latin typeface="ＭＳ 明朝" pitchFamily="17" charset="-128"/>
                <a:ea typeface="ＭＳ 明朝" pitchFamily="17" charset="-128"/>
              </a:rPr>
              <a:t>　　　　　</a:t>
            </a:r>
            <a:endParaRPr lang="ja-JP" altLang="en-US" sz="1800">
              <a:latin typeface="ＭＳ 明朝" pitchFamily="17" charset="-128"/>
              <a:ea typeface="ＭＳ 明朝" pitchFamily="17" charset="-128"/>
            </a:endParaRPr>
          </a:p>
        </p:txBody>
      </p:sp>
      <p:sp>
        <p:nvSpPr>
          <p:cNvPr id="20482" name="タイトル 3"/>
          <p:cNvSpPr txBox="1">
            <a:spLocks/>
          </p:cNvSpPr>
          <p:nvPr/>
        </p:nvSpPr>
        <p:spPr bwMode="auto">
          <a:xfrm>
            <a:off x="8135938" y="414338"/>
            <a:ext cx="4457700" cy="1143000"/>
          </a:xfrm>
          <a:prstGeom prst="rect">
            <a:avLst/>
          </a:prstGeom>
          <a:noFill/>
          <a:ln w="9525">
            <a:noFill/>
            <a:miter lim="800000"/>
            <a:headEnd/>
            <a:tailEnd/>
          </a:ln>
        </p:spPr>
        <p:txBody>
          <a:bodyPr lIns="91423" tIns="45712" rIns="91423" bIns="45712" anchor="ctr"/>
          <a:lstStyle/>
          <a:p>
            <a:pPr defTabSz="914400"/>
            <a:r>
              <a:rPr lang="ja-JP" altLang="en-US" sz="1400">
                <a:latin typeface="ＭＳ 明朝" pitchFamily="17" charset="-128"/>
                <a:ea typeface="ＭＳ 明朝" pitchFamily="17" charset="-128"/>
              </a:rPr>
              <a:t>提案者名　　　　　　　　　　　　　　　　　　　　　　　</a:t>
            </a:r>
          </a:p>
        </p:txBody>
      </p:sp>
      <p:cxnSp>
        <p:nvCxnSpPr>
          <p:cNvPr id="8" name="直線コネクタ 7"/>
          <p:cNvCxnSpPr/>
          <p:nvPr/>
        </p:nvCxnSpPr>
        <p:spPr>
          <a:xfrm>
            <a:off x="8135938" y="1133475"/>
            <a:ext cx="44577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0484" name="コンテンツ プレースホルダー 4"/>
          <p:cNvSpPr>
            <a:spLocks noGrp="1"/>
          </p:cNvSpPr>
          <p:nvPr>
            <p:ph idx="1"/>
          </p:nvPr>
        </p:nvSpPr>
        <p:spPr>
          <a:xfrm>
            <a:off x="0" y="1268413"/>
            <a:ext cx="12801600" cy="7708900"/>
          </a:xfrm>
          <a:ln>
            <a:solidFill>
              <a:schemeClr val="tx1"/>
            </a:solidFill>
          </a:ln>
        </p:spPr>
        <p:txBody>
          <a:bodyPr/>
          <a:lstStyle/>
          <a:p>
            <a:pPr marL="0" indent="0">
              <a:buFont typeface="Arial" charset="0"/>
              <a:buNone/>
            </a:pPr>
            <a:endParaRPr lang="ja-JP" altLang="en-US">
              <a:latin typeface="ＭＳ 明朝" pitchFamily="17" charset="-128"/>
              <a:ea typeface="ＭＳ 明朝" pitchFamily="17" charset="-128"/>
            </a:endParaRPr>
          </a:p>
        </p:txBody>
      </p:sp>
      <p:sp>
        <p:nvSpPr>
          <p:cNvPr id="11" name="スライド番号プレースホルダー 10"/>
          <p:cNvSpPr>
            <a:spLocks noGrp="1"/>
          </p:cNvSpPr>
          <p:nvPr>
            <p:ph type="sldNum" sz="quarter" idx="12"/>
          </p:nvPr>
        </p:nvSpPr>
        <p:spPr/>
        <p:txBody>
          <a:bodyPr/>
          <a:lstStyle/>
          <a:p>
            <a:pPr>
              <a:defRPr/>
            </a:pPr>
            <a:fld id="{9F6289A7-CD98-4FF0-95B3-5565EDA9B30A}" type="slidenum">
              <a:rPr lang="ja-JP" altLang="en-US"/>
              <a:pPr>
                <a:defRPr/>
              </a:pPr>
              <a:t>4</a:t>
            </a:fld>
            <a:endParaRPr lang="ja-JP"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タイトル 3"/>
          <p:cNvSpPr>
            <a:spLocks noGrp="1"/>
          </p:cNvSpPr>
          <p:nvPr>
            <p:ph type="title"/>
          </p:nvPr>
        </p:nvSpPr>
        <p:spPr>
          <a:xfrm>
            <a:off x="128588" y="44450"/>
            <a:ext cx="8904287" cy="936625"/>
          </a:xfrm>
        </p:spPr>
        <p:txBody>
          <a:bodyPr/>
          <a:lstStyle/>
          <a:p>
            <a:pPr algn="l"/>
            <a:r>
              <a:rPr lang="ja-JP" altLang="en-US" sz="1400" dirty="0">
                <a:latin typeface="ＭＳ 明朝" pitchFamily="17" charset="-128"/>
                <a:ea typeface="ＭＳ 明朝" pitchFamily="17" charset="-128"/>
              </a:rPr>
              <a:t>様式第４号の５</a:t>
            </a:r>
            <a:br>
              <a:rPr lang="en-US" altLang="ja-JP" sz="1800" dirty="0">
                <a:latin typeface="ＭＳ 明朝" pitchFamily="17" charset="-128"/>
                <a:ea typeface="ＭＳ 明朝" pitchFamily="17" charset="-128"/>
              </a:rPr>
            </a:br>
            <a:r>
              <a:rPr lang="ja-JP" altLang="en-US" sz="2400" dirty="0">
                <a:latin typeface="ＭＳ 明朝" pitchFamily="17" charset="-128"/>
                <a:ea typeface="ＭＳ 明朝" pitchFamily="17" charset="-128"/>
              </a:rPr>
              <a:t>いしかわの里山里海展に関する提案　</a:t>
            </a:r>
            <a:r>
              <a:rPr lang="ja-JP" altLang="en-US" sz="3200" dirty="0">
                <a:latin typeface="ＭＳ 明朝" pitchFamily="17" charset="-128"/>
                <a:ea typeface="ＭＳ 明朝" pitchFamily="17" charset="-128"/>
              </a:rPr>
              <a:t>　　　　　</a:t>
            </a:r>
            <a:endParaRPr lang="ja-JP" altLang="en-US" sz="1800" dirty="0">
              <a:latin typeface="ＭＳ 明朝" pitchFamily="17" charset="-128"/>
              <a:ea typeface="ＭＳ 明朝" pitchFamily="17" charset="-128"/>
            </a:endParaRPr>
          </a:p>
        </p:txBody>
      </p:sp>
      <p:sp>
        <p:nvSpPr>
          <p:cNvPr id="24578" name="タイトル 3"/>
          <p:cNvSpPr txBox="1">
            <a:spLocks/>
          </p:cNvSpPr>
          <p:nvPr/>
        </p:nvSpPr>
        <p:spPr bwMode="auto">
          <a:xfrm>
            <a:off x="8135938" y="414338"/>
            <a:ext cx="4457700" cy="1143000"/>
          </a:xfrm>
          <a:prstGeom prst="rect">
            <a:avLst/>
          </a:prstGeom>
          <a:noFill/>
          <a:ln w="9525">
            <a:noFill/>
            <a:miter lim="800000"/>
            <a:headEnd/>
            <a:tailEnd/>
          </a:ln>
        </p:spPr>
        <p:txBody>
          <a:bodyPr lIns="91423" tIns="45712" rIns="91423" bIns="45712" anchor="ctr"/>
          <a:lstStyle/>
          <a:p>
            <a:pPr defTabSz="914400"/>
            <a:r>
              <a:rPr lang="ja-JP" altLang="en-US" sz="1400">
                <a:latin typeface="ＭＳ 明朝" pitchFamily="17" charset="-128"/>
                <a:ea typeface="ＭＳ 明朝" pitchFamily="17" charset="-128"/>
              </a:rPr>
              <a:t>提案者名　　　　　　　　　　　　　　　　　　　　　　　</a:t>
            </a:r>
          </a:p>
        </p:txBody>
      </p:sp>
      <p:cxnSp>
        <p:nvCxnSpPr>
          <p:cNvPr id="8" name="直線コネクタ 7"/>
          <p:cNvCxnSpPr/>
          <p:nvPr/>
        </p:nvCxnSpPr>
        <p:spPr>
          <a:xfrm>
            <a:off x="8135938" y="1133475"/>
            <a:ext cx="44577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4580" name="コンテンツ プレースホルダー 4"/>
          <p:cNvSpPr>
            <a:spLocks noGrp="1"/>
          </p:cNvSpPr>
          <p:nvPr>
            <p:ph idx="1"/>
          </p:nvPr>
        </p:nvSpPr>
        <p:spPr>
          <a:xfrm>
            <a:off x="0" y="1268413"/>
            <a:ext cx="12801600" cy="7708900"/>
          </a:xfrm>
          <a:ln>
            <a:solidFill>
              <a:schemeClr val="tx1"/>
            </a:solidFill>
          </a:ln>
        </p:spPr>
        <p:txBody>
          <a:bodyPr/>
          <a:lstStyle/>
          <a:p>
            <a:pPr marL="0" indent="0">
              <a:buFont typeface="Arial" charset="0"/>
              <a:buNone/>
            </a:pPr>
            <a:endParaRPr lang="ja-JP" altLang="en-US" dirty="0">
              <a:latin typeface="ＭＳ 明朝" pitchFamily="17" charset="-128"/>
              <a:ea typeface="ＭＳ 明朝" pitchFamily="17" charset="-128"/>
            </a:endParaRPr>
          </a:p>
        </p:txBody>
      </p:sp>
      <p:sp>
        <p:nvSpPr>
          <p:cNvPr id="11" name="スライド番号プレースホルダー 10"/>
          <p:cNvSpPr>
            <a:spLocks noGrp="1"/>
          </p:cNvSpPr>
          <p:nvPr>
            <p:ph type="sldNum" sz="quarter" idx="12"/>
          </p:nvPr>
        </p:nvSpPr>
        <p:spPr/>
        <p:txBody>
          <a:bodyPr/>
          <a:lstStyle/>
          <a:p>
            <a:pPr>
              <a:defRPr/>
            </a:pPr>
            <a:fld id="{6CAC4643-5B4D-4254-943A-DCF2A4338F54}" type="slidenum">
              <a:rPr lang="ja-JP" altLang="en-US"/>
              <a:pPr>
                <a:defRPr/>
              </a:pPr>
              <a:t>5</a:t>
            </a:fld>
            <a:endParaRPr lang="ja-JP"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タイトル 3"/>
          <p:cNvSpPr>
            <a:spLocks noGrp="1"/>
          </p:cNvSpPr>
          <p:nvPr>
            <p:ph type="title"/>
          </p:nvPr>
        </p:nvSpPr>
        <p:spPr>
          <a:xfrm>
            <a:off x="128588" y="44450"/>
            <a:ext cx="8904287" cy="936625"/>
          </a:xfrm>
        </p:spPr>
        <p:txBody>
          <a:bodyPr/>
          <a:lstStyle/>
          <a:p>
            <a:pPr algn="l"/>
            <a:r>
              <a:rPr lang="ja-JP" altLang="en-US" sz="1400" dirty="0">
                <a:latin typeface="ＭＳ 明朝" pitchFamily="17" charset="-128"/>
                <a:ea typeface="ＭＳ 明朝" pitchFamily="17" charset="-128"/>
              </a:rPr>
              <a:t>様式第４号の６</a:t>
            </a:r>
            <a:br>
              <a:rPr lang="en-US" altLang="ja-JP" sz="1800" dirty="0">
                <a:latin typeface="ＭＳ 明朝" pitchFamily="17" charset="-128"/>
                <a:ea typeface="ＭＳ 明朝" pitchFamily="17" charset="-128"/>
              </a:rPr>
            </a:br>
            <a:r>
              <a:rPr lang="ja-JP" altLang="en-US" sz="2400" dirty="0">
                <a:latin typeface="ＭＳ 明朝" pitchFamily="17" charset="-128"/>
                <a:ea typeface="ＭＳ 明朝" pitchFamily="17" charset="-128"/>
              </a:rPr>
              <a:t>いしかわ近未来の環境技術展に関する提案　</a:t>
            </a:r>
            <a:r>
              <a:rPr lang="ja-JP" altLang="en-US" sz="3200" dirty="0">
                <a:latin typeface="ＭＳ 明朝" pitchFamily="17" charset="-128"/>
                <a:ea typeface="ＭＳ 明朝" pitchFamily="17" charset="-128"/>
              </a:rPr>
              <a:t>　　　　　</a:t>
            </a:r>
            <a:endParaRPr lang="ja-JP" altLang="en-US" sz="1800" dirty="0">
              <a:latin typeface="ＭＳ 明朝" pitchFamily="17" charset="-128"/>
              <a:ea typeface="ＭＳ 明朝" pitchFamily="17" charset="-128"/>
            </a:endParaRPr>
          </a:p>
        </p:txBody>
      </p:sp>
      <p:sp>
        <p:nvSpPr>
          <p:cNvPr id="26626" name="タイトル 3"/>
          <p:cNvSpPr txBox="1">
            <a:spLocks/>
          </p:cNvSpPr>
          <p:nvPr/>
        </p:nvSpPr>
        <p:spPr bwMode="auto">
          <a:xfrm>
            <a:off x="8135938" y="414338"/>
            <a:ext cx="4457700" cy="1143000"/>
          </a:xfrm>
          <a:prstGeom prst="rect">
            <a:avLst/>
          </a:prstGeom>
          <a:noFill/>
          <a:ln w="9525">
            <a:noFill/>
            <a:miter lim="800000"/>
            <a:headEnd/>
            <a:tailEnd/>
          </a:ln>
        </p:spPr>
        <p:txBody>
          <a:bodyPr lIns="91423" tIns="45712" rIns="91423" bIns="45712" anchor="ctr"/>
          <a:lstStyle/>
          <a:p>
            <a:pPr defTabSz="914400"/>
            <a:r>
              <a:rPr lang="ja-JP" altLang="en-US" sz="1400">
                <a:latin typeface="ＭＳ 明朝" pitchFamily="17" charset="-128"/>
                <a:ea typeface="ＭＳ 明朝" pitchFamily="17" charset="-128"/>
              </a:rPr>
              <a:t>提案者名　　　　　　　　　　　　　　　　　　　　　　　</a:t>
            </a:r>
          </a:p>
        </p:txBody>
      </p:sp>
      <p:cxnSp>
        <p:nvCxnSpPr>
          <p:cNvPr id="8" name="直線コネクタ 7"/>
          <p:cNvCxnSpPr/>
          <p:nvPr/>
        </p:nvCxnSpPr>
        <p:spPr>
          <a:xfrm>
            <a:off x="8135938" y="1133475"/>
            <a:ext cx="44577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6628" name="コンテンツ プレースホルダー 4"/>
          <p:cNvSpPr>
            <a:spLocks noGrp="1"/>
          </p:cNvSpPr>
          <p:nvPr>
            <p:ph idx="1"/>
          </p:nvPr>
        </p:nvSpPr>
        <p:spPr>
          <a:xfrm>
            <a:off x="0" y="1268413"/>
            <a:ext cx="12801600" cy="7708900"/>
          </a:xfrm>
          <a:ln>
            <a:solidFill>
              <a:schemeClr val="tx1"/>
            </a:solidFill>
          </a:ln>
        </p:spPr>
        <p:txBody>
          <a:bodyPr/>
          <a:lstStyle/>
          <a:p>
            <a:pPr marL="0" indent="0">
              <a:buFont typeface="Arial" charset="0"/>
              <a:buNone/>
            </a:pPr>
            <a:endParaRPr lang="ja-JP" altLang="en-US" dirty="0">
              <a:latin typeface="ＭＳ 明朝" pitchFamily="17" charset="-128"/>
              <a:ea typeface="ＭＳ 明朝" pitchFamily="17" charset="-128"/>
            </a:endParaRPr>
          </a:p>
        </p:txBody>
      </p:sp>
      <p:sp>
        <p:nvSpPr>
          <p:cNvPr id="11" name="スライド番号プレースホルダー 10"/>
          <p:cNvSpPr>
            <a:spLocks noGrp="1"/>
          </p:cNvSpPr>
          <p:nvPr>
            <p:ph type="sldNum" sz="quarter" idx="12"/>
          </p:nvPr>
        </p:nvSpPr>
        <p:spPr/>
        <p:txBody>
          <a:bodyPr/>
          <a:lstStyle/>
          <a:p>
            <a:pPr>
              <a:defRPr/>
            </a:pPr>
            <a:fld id="{7E2F6660-5022-4B99-B958-E760DE0F12F3}" type="slidenum">
              <a:rPr lang="ja-JP" altLang="en-US"/>
              <a:pPr>
                <a:defRPr/>
              </a:pPr>
              <a:t>6</a:t>
            </a:fld>
            <a:endParaRPr lang="ja-JP"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タイトル 3"/>
          <p:cNvSpPr>
            <a:spLocks noGrp="1"/>
          </p:cNvSpPr>
          <p:nvPr>
            <p:ph type="title"/>
          </p:nvPr>
        </p:nvSpPr>
        <p:spPr>
          <a:xfrm>
            <a:off x="128588" y="44450"/>
            <a:ext cx="8904287" cy="936625"/>
          </a:xfrm>
        </p:spPr>
        <p:txBody>
          <a:bodyPr/>
          <a:lstStyle/>
          <a:p>
            <a:pPr algn="l"/>
            <a:r>
              <a:rPr lang="ja-JP" altLang="en-US" sz="1400" dirty="0">
                <a:latin typeface="ＭＳ 明朝" pitchFamily="17" charset="-128"/>
                <a:ea typeface="ＭＳ 明朝" pitchFamily="17" charset="-128"/>
              </a:rPr>
              <a:t>様式第４号の７</a:t>
            </a:r>
            <a:br>
              <a:rPr lang="en-US" altLang="ja-JP" sz="1800" dirty="0">
                <a:latin typeface="ＭＳ 明朝" pitchFamily="17" charset="-128"/>
                <a:ea typeface="ＭＳ 明朝" pitchFamily="17" charset="-128"/>
              </a:rPr>
            </a:br>
            <a:r>
              <a:rPr lang="ja-JP" altLang="en-US" sz="2400" dirty="0">
                <a:latin typeface="ＭＳ 明朝" pitchFamily="17" charset="-128"/>
                <a:ea typeface="ＭＳ 明朝" pitchFamily="17" charset="-128"/>
              </a:rPr>
              <a:t>ステージゾーンに関する提案　</a:t>
            </a:r>
            <a:r>
              <a:rPr lang="ja-JP" altLang="en-US" sz="3200" dirty="0">
                <a:latin typeface="ＭＳ 明朝" pitchFamily="17" charset="-128"/>
                <a:ea typeface="ＭＳ 明朝" pitchFamily="17" charset="-128"/>
              </a:rPr>
              <a:t>　　　　　</a:t>
            </a:r>
            <a:endParaRPr lang="ja-JP" altLang="en-US" sz="1800" dirty="0">
              <a:latin typeface="ＭＳ 明朝" pitchFamily="17" charset="-128"/>
              <a:ea typeface="ＭＳ 明朝" pitchFamily="17" charset="-128"/>
            </a:endParaRPr>
          </a:p>
        </p:txBody>
      </p:sp>
      <p:sp>
        <p:nvSpPr>
          <p:cNvPr id="28674" name="タイトル 3"/>
          <p:cNvSpPr txBox="1">
            <a:spLocks/>
          </p:cNvSpPr>
          <p:nvPr/>
        </p:nvSpPr>
        <p:spPr bwMode="auto">
          <a:xfrm>
            <a:off x="8135938" y="414338"/>
            <a:ext cx="4457700" cy="1143000"/>
          </a:xfrm>
          <a:prstGeom prst="rect">
            <a:avLst/>
          </a:prstGeom>
          <a:noFill/>
          <a:ln w="9525">
            <a:noFill/>
            <a:miter lim="800000"/>
            <a:headEnd/>
            <a:tailEnd/>
          </a:ln>
        </p:spPr>
        <p:txBody>
          <a:bodyPr lIns="91423" tIns="45712" rIns="91423" bIns="45712" anchor="ctr"/>
          <a:lstStyle/>
          <a:p>
            <a:pPr defTabSz="914400"/>
            <a:r>
              <a:rPr lang="ja-JP" altLang="en-US" sz="1400">
                <a:latin typeface="ＭＳ 明朝" pitchFamily="17" charset="-128"/>
                <a:ea typeface="ＭＳ 明朝" pitchFamily="17" charset="-128"/>
              </a:rPr>
              <a:t>提案者名　　　　　　　　　　　　　　　　　　　　　　　</a:t>
            </a:r>
          </a:p>
        </p:txBody>
      </p:sp>
      <p:cxnSp>
        <p:nvCxnSpPr>
          <p:cNvPr id="8" name="直線コネクタ 7"/>
          <p:cNvCxnSpPr/>
          <p:nvPr/>
        </p:nvCxnSpPr>
        <p:spPr>
          <a:xfrm>
            <a:off x="8135938" y="1133475"/>
            <a:ext cx="44577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8676" name="コンテンツ プレースホルダー 4"/>
          <p:cNvSpPr>
            <a:spLocks noGrp="1"/>
          </p:cNvSpPr>
          <p:nvPr>
            <p:ph idx="1"/>
          </p:nvPr>
        </p:nvSpPr>
        <p:spPr>
          <a:xfrm>
            <a:off x="0" y="1268413"/>
            <a:ext cx="12801600" cy="7708900"/>
          </a:xfrm>
          <a:ln>
            <a:solidFill>
              <a:schemeClr val="tx1"/>
            </a:solidFill>
          </a:ln>
        </p:spPr>
        <p:txBody>
          <a:bodyPr/>
          <a:lstStyle/>
          <a:p>
            <a:pPr marL="0" indent="0">
              <a:buFont typeface="Arial" charset="0"/>
              <a:buNone/>
            </a:pPr>
            <a:endParaRPr lang="ja-JP" altLang="en-US" dirty="0">
              <a:latin typeface="ＭＳ 明朝" pitchFamily="17" charset="-128"/>
              <a:ea typeface="ＭＳ 明朝" pitchFamily="17" charset="-128"/>
            </a:endParaRPr>
          </a:p>
        </p:txBody>
      </p:sp>
      <p:sp>
        <p:nvSpPr>
          <p:cNvPr id="11" name="スライド番号プレースホルダー 10"/>
          <p:cNvSpPr>
            <a:spLocks noGrp="1"/>
          </p:cNvSpPr>
          <p:nvPr>
            <p:ph type="sldNum" sz="quarter" idx="12"/>
          </p:nvPr>
        </p:nvSpPr>
        <p:spPr/>
        <p:txBody>
          <a:bodyPr/>
          <a:lstStyle/>
          <a:p>
            <a:pPr>
              <a:defRPr/>
            </a:pPr>
            <a:fld id="{48B7FAA3-51F1-4C95-8988-6EC80F11BEEA}" type="slidenum">
              <a:rPr lang="ja-JP" altLang="en-US"/>
              <a:pPr>
                <a:defRPr/>
              </a:pPr>
              <a:t>7</a:t>
            </a:fld>
            <a:endParaRPr lang="ja-JP"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タイトル 3"/>
          <p:cNvSpPr>
            <a:spLocks noGrp="1"/>
          </p:cNvSpPr>
          <p:nvPr>
            <p:ph type="title"/>
          </p:nvPr>
        </p:nvSpPr>
        <p:spPr>
          <a:xfrm>
            <a:off x="128588" y="44450"/>
            <a:ext cx="8904287" cy="936625"/>
          </a:xfrm>
        </p:spPr>
        <p:txBody>
          <a:bodyPr/>
          <a:lstStyle/>
          <a:p>
            <a:pPr algn="l"/>
            <a:r>
              <a:rPr lang="ja-JP" altLang="en-US" sz="1400" dirty="0">
                <a:latin typeface="ＭＳ 明朝" pitchFamily="17" charset="-128"/>
                <a:ea typeface="ＭＳ 明朝" pitchFamily="17" charset="-128"/>
              </a:rPr>
              <a:t>様式第４号の８</a:t>
            </a:r>
            <a:br>
              <a:rPr lang="en-US" altLang="ja-JP" sz="1800" dirty="0">
                <a:latin typeface="ＭＳ 明朝" pitchFamily="17" charset="-128"/>
                <a:ea typeface="ＭＳ 明朝" pitchFamily="17" charset="-128"/>
              </a:rPr>
            </a:br>
            <a:r>
              <a:rPr lang="ja-JP" altLang="en-US" sz="2400" dirty="0">
                <a:latin typeface="ＭＳ 明朝" pitchFamily="17" charset="-128"/>
                <a:ea typeface="ＭＳ 明朝" pitchFamily="17" charset="-128"/>
              </a:rPr>
              <a:t>子どもを対象とした工作・体験コーナーに関する提案　</a:t>
            </a:r>
            <a:r>
              <a:rPr lang="ja-JP" altLang="en-US" sz="3200" dirty="0">
                <a:latin typeface="ＭＳ 明朝" pitchFamily="17" charset="-128"/>
                <a:ea typeface="ＭＳ 明朝" pitchFamily="17" charset="-128"/>
              </a:rPr>
              <a:t>　　　　　</a:t>
            </a:r>
            <a:endParaRPr lang="ja-JP" altLang="en-US" sz="1800" dirty="0">
              <a:latin typeface="ＭＳ 明朝" pitchFamily="17" charset="-128"/>
              <a:ea typeface="ＭＳ 明朝" pitchFamily="17" charset="-128"/>
            </a:endParaRPr>
          </a:p>
        </p:txBody>
      </p:sp>
      <p:sp>
        <p:nvSpPr>
          <p:cNvPr id="30722" name="タイトル 3"/>
          <p:cNvSpPr txBox="1">
            <a:spLocks/>
          </p:cNvSpPr>
          <p:nvPr/>
        </p:nvSpPr>
        <p:spPr bwMode="auto">
          <a:xfrm>
            <a:off x="8135938" y="414338"/>
            <a:ext cx="4457700" cy="1143000"/>
          </a:xfrm>
          <a:prstGeom prst="rect">
            <a:avLst/>
          </a:prstGeom>
          <a:noFill/>
          <a:ln w="9525">
            <a:noFill/>
            <a:miter lim="800000"/>
            <a:headEnd/>
            <a:tailEnd/>
          </a:ln>
        </p:spPr>
        <p:txBody>
          <a:bodyPr lIns="91423" tIns="45712" rIns="91423" bIns="45712" anchor="ctr"/>
          <a:lstStyle/>
          <a:p>
            <a:pPr defTabSz="914400"/>
            <a:r>
              <a:rPr lang="ja-JP" altLang="en-US" sz="1400">
                <a:latin typeface="ＭＳ 明朝" pitchFamily="17" charset="-128"/>
                <a:ea typeface="ＭＳ 明朝" pitchFamily="17" charset="-128"/>
              </a:rPr>
              <a:t>提案者名　　　　　　　　　　　　　　　　　　　　　　　</a:t>
            </a:r>
          </a:p>
        </p:txBody>
      </p:sp>
      <p:cxnSp>
        <p:nvCxnSpPr>
          <p:cNvPr id="8" name="直線コネクタ 7"/>
          <p:cNvCxnSpPr/>
          <p:nvPr/>
        </p:nvCxnSpPr>
        <p:spPr>
          <a:xfrm>
            <a:off x="8135938" y="1133475"/>
            <a:ext cx="44577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0724" name="コンテンツ プレースホルダー 4"/>
          <p:cNvSpPr>
            <a:spLocks noGrp="1"/>
          </p:cNvSpPr>
          <p:nvPr>
            <p:ph idx="1"/>
          </p:nvPr>
        </p:nvSpPr>
        <p:spPr>
          <a:xfrm>
            <a:off x="0" y="1268413"/>
            <a:ext cx="12801600" cy="7708900"/>
          </a:xfrm>
          <a:ln>
            <a:solidFill>
              <a:schemeClr val="tx1"/>
            </a:solidFill>
          </a:ln>
        </p:spPr>
        <p:txBody>
          <a:bodyPr/>
          <a:lstStyle/>
          <a:p>
            <a:pPr marL="0" indent="0">
              <a:buFont typeface="Arial" charset="0"/>
              <a:buNone/>
            </a:pPr>
            <a:endParaRPr lang="ja-JP" altLang="en-US" dirty="0">
              <a:latin typeface="ＭＳ 明朝" pitchFamily="17" charset="-128"/>
              <a:ea typeface="ＭＳ 明朝" pitchFamily="17" charset="-128"/>
            </a:endParaRPr>
          </a:p>
        </p:txBody>
      </p:sp>
      <p:sp>
        <p:nvSpPr>
          <p:cNvPr id="11" name="スライド番号プレースホルダー 10"/>
          <p:cNvSpPr>
            <a:spLocks noGrp="1"/>
          </p:cNvSpPr>
          <p:nvPr>
            <p:ph type="sldNum" sz="quarter" idx="12"/>
          </p:nvPr>
        </p:nvSpPr>
        <p:spPr/>
        <p:txBody>
          <a:bodyPr/>
          <a:lstStyle/>
          <a:p>
            <a:pPr>
              <a:defRPr/>
            </a:pPr>
            <a:fld id="{63DBBBB1-5352-45A1-86E4-6C9297479988}" type="slidenum">
              <a:rPr lang="ja-JP" altLang="en-US"/>
              <a:pPr>
                <a:defRPr/>
              </a:pPr>
              <a:t>8</a:t>
            </a:fld>
            <a:endParaRPr lang="ja-JP"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タイトル 3"/>
          <p:cNvSpPr>
            <a:spLocks noGrp="1"/>
          </p:cNvSpPr>
          <p:nvPr>
            <p:ph type="title"/>
          </p:nvPr>
        </p:nvSpPr>
        <p:spPr>
          <a:xfrm>
            <a:off x="128588" y="44450"/>
            <a:ext cx="8904287" cy="936625"/>
          </a:xfrm>
        </p:spPr>
        <p:txBody>
          <a:bodyPr/>
          <a:lstStyle/>
          <a:p>
            <a:pPr algn="l"/>
            <a:r>
              <a:rPr lang="ja-JP" altLang="en-US" sz="1400" dirty="0">
                <a:latin typeface="ＭＳ 明朝" pitchFamily="17" charset="-128"/>
                <a:ea typeface="ＭＳ 明朝" pitchFamily="17" charset="-128"/>
              </a:rPr>
              <a:t>様式第４号の９</a:t>
            </a:r>
            <a:br>
              <a:rPr lang="en-US" altLang="ja-JP" sz="1800" dirty="0">
                <a:latin typeface="ＭＳ 明朝" pitchFamily="17" charset="-128"/>
                <a:ea typeface="ＭＳ 明朝" pitchFamily="17" charset="-128"/>
              </a:rPr>
            </a:br>
            <a:r>
              <a:rPr lang="ja-JP" altLang="en-US" sz="2400" dirty="0">
                <a:latin typeface="ＭＳ 明朝" pitchFamily="17" charset="-128"/>
                <a:ea typeface="ＭＳ 明朝" pitchFamily="17" charset="-128"/>
              </a:rPr>
              <a:t>食のゾーンに関する提案　</a:t>
            </a:r>
            <a:r>
              <a:rPr lang="ja-JP" altLang="en-US" sz="3200" dirty="0">
                <a:latin typeface="ＭＳ 明朝" pitchFamily="17" charset="-128"/>
                <a:ea typeface="ＭＳ 明朝" pitchFamily="17" charset="-128"/>
              </a:rPr>
              <a:t>　　　　　</a:t>
            </a:r>
            <a:endParaRPr lang="ja-JP" altLang="en-US" sz="1800" dirty="0">
              <a:latin typeface="ＭＳ 明朝" pitchFamily="17" charset="-128"/>
              <a:ea typeface="ＭＳ 明朝" pitchFamily="17" charset="-128"/>
            </a:endParaRPr>
          </a:p>
        </p:txBody>
      </p:sp>
      <p:sp>
        <p:nvSpPr>
          <p:cNvPr id="32770" name="タイトル 3"/>
          <p:cNvSpPr txBox="1">
            <a:spLocks/>
          </p:cNvSpPr>
          <p:nvPr/>
        </p:nvSpPr>
        <p:spPr bwMode="auto">
          <a:xfrm>
            <a:off x="8135938" y="414338"/>
            <a:ext cx="4457700" cy="1143000"/>
          </a:xfrm>
          <a:prstGeom prst="rect">
            <a:avLst/>
          </a:prstGeom>
          <a:noFill/>
          <a:ln w="9525">
            <a:noFill/>
            <a:miter lim="800000"/>
            <a:headEnd/>
            <a:tailEnd/>
          </a:ln>
        </p:spPr>
        <p:txBody>
          <a:bodyPr lIns="91423" tIns="45712" rIns="91423" bIns="45712" anchor="ctr"/>
          <a:lstStyle/>
          <a:p>
            <a:pPr defTabSz="914400"/>
            <a:r>
              <a:rPr lang="ja-JP" altLang="en-US" sz="1400">
                <a:latin typeface="ＭＳ 明朝" pitchFamily="17" charset="-128"/>
                <a:ea typeface="ＭＳ 明朝" pitchFamily="17" charset="-128"/>
              </a:rPr>
              <a:t>提案者名　　　　　　　　　　　　　　　　　　　　　　　</a:t>
            </a:r>
          </a:p>
        </p:txBody>
      </p:sp>
      <p:cxnSp>
        <p:nvCxnSpPr>
          <p:cNvPr id="8" name="直線コネクタ 7"/>
          <p:cNvCxnSpPr/>
          <p:nvPr/>
        </p:nvCxnSpPr>
        <p:spPr>
          <a:xfrm>
            <a:off x="8135938" y="1133475"/>
            <a:ext cx="44577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2772" name="コンテンツ プレースホルダー 4"/>
          <p:cNvSpPr>
            <a:spLocks noGrp="1"/>
          </p:cNvSpPr>
          <p:nvPr>
            <p:ph idx="1"/>
          </p:nvPr>
        </p:nvSpPr>
        <p:spPr>
          <a:xfrm>
            <a:off x="0" y="1268413"/>
            <a:ext cx="12801600" cy="7708900"/>
          </a:xfrm>
          <a:ln>
            <a:solidFill>
              <a:schemeClr val="tx1"/>
            </a:solidFill>
          </a:ln>
        </p:spPr>
        <p:txBody>
          <a:bodyPr/>
          <a:lstStyle/>
          <a:p>
            <a:pPr marL="0" indent="0">
              <a:buFont typeface="Arial" charset="0"/>
              <a:buNone/>
            </a:pPr>
            <a:endParaRPr lang="ja-JP" altLang="en-US" dirty="0">
              <a:latin typeface="ＭＳ 明朝" pitchFamily="17" charset="-128"/>
              <a:ea typeface="ＭＳ 明朝" pitchFamily="17" charset="-128"/>
            </a:endParaRPr>
          </a:p>
        </p:txBody>
      </p:sp>
      <p:sp>
        <p:nvSpPr>
          <p:cNvPr id="11" name="スライド番号プレースホルダー 10"/>
          <p:cNvSpPr>
            <a:spLocks noGrp="1"/>
          </p:cNvSpPr>
          <p:nvPr>
            <p:ph type="sldNum" sz="quarter" idx="12"/>
          </p:nvPr>
        </p:nvSpPr>
        <p:spPr/>
        <p:txBody>
          <a:bodyPr/>
          <a:lstStyle/>
          <a:p>
            <a:pPr>
              <a:defRPr/>
            </a:pPr>
            <a:fld id="{DD938507-8271-406A-919F-C6CFA33744CA}" type="slidenum">
              <a:rPr lang="ja-JP" altLang="en-US"/>
              <a:pPr>
                <a:defRPr/>
              </a:pPr>
              <a:t>9</a:t>
            </a:fld>
            <a:endParaRPr lang="ja-JP" altLang="en-US"/>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877</Words>
  <Application>Microsoft Office PowerPoint</Application>
  <PresentationFormat>A3 297x420 mm</PresentationFormat>
  <Paragraphs>78</Paragraphs>
  <Slides>19</Slides>
  <Notes>19</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19</vt:i4>
      </vt:variant>
    </vt:vector>
  </HeadingPairs>
  <TitlesOfParts>
    <vt:vector size="24" baseType="lpstr">
      <vt:lpstr>ＭＳ Ｐゴシック</vt:lpstr>
      <vt:lpstr>ＭＳ 明朝</vt:lpstr>
      <vt:lpstr>Arial</vt:lpstr>
      <vt:lpstr>Calibri</vt:lpstr>
      <vt:lpstr>Office ​​テーマ</vt:lpstr>
      <vt:lpstr>様式第４号の１ イベントの概要に関する提案　　　　　　</vt:lpstr>
      <vt:lpstr>様式第４号の２ 全体のコンセプトに関する提案　　　　　　</vt:lpstr>
      <vt:lpstr>様式第４号の３ 会場レイアウト図に関する提案　　　　　　</vt:lpstr>
      <vt:lpstr>様式第４号の４ いしかわ環境フェアに関する提案　　　　　　</vt:lpstr>
      <vt:lpstr>様式第４号の５ いしかわの里山里海展に関する提案　　　　　　</vt:lpstr>
      <vt:lpstr>様式第４号の６ いしかわ近未来の環境技術展に関する提案　　　　　　</vt:lpstr>
      <vt:lpstr>様式第４号の７ ステージゾーンに関する提案　　　　　　</vt:lpstr>
      <vt:lpstr>様式第４号の８ 子どもを対象とした工作・体験コーナーに関する提案　　　　　　</vt:lpstr>
      <vt:lpstr>様式第４号の９ 食のゾーンに関する提案　　　　　　</vt:lpstr>
      <vt:lpstr>様式第４号の１０ 屋外ゾーンに関する提案　　　　　　</vt:lpstr>
      <vt:lpstr>様式第４号の１１ 総合受付に関する提案　　　　　　</vt:lpstr>
      <vt:lpstr>様式第４号の１２ 広告宣伝ツールに関する提案　　　　　　</vt:lpstr>
      <vt:lpstr>様式第４号の１３ 企業等の販売を目的とする展示に係る出展料及び出展条件に関する提案　　　　</vt:lpstr>
      <vt:lpstr>様式第４号の１４ 相乗効果が期待される講演などの共催イベントに関する提案　　　　　　</vt:lpstr>
      <vt:lpstr>様式第４号の１５ 二酸化炭素排出量削減に関する提案　　　　　　</vt:lpstr>
      <vt:lpstr>様式第４号の１６ 令和元年度開催時の来場者・出展者アンケート結果への対応に関する提案　　　　　　</vt:lpstr>
      <vt:lpstr>様式第４号の１７ 目標来場者数、来場者数の把握方法に関する提案　　　　　　</vt:lpstr>
      <vt:lpstr>様式第４号の１８ 事務局機能・実施までのスケジュールに関する提案　　　　　　</vt:lpstr>
      <vt:lpstr>様式第４号の１９ 見積書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様式第４号の１ イベントの概要に関する提案</dc:title>
  <dc:creator>user</dc:creator>
  <cp:lastModifiedBy>user</cp:lastModifiedBy>
  <cp:revision>2</cp:revision>
  <dcterms:modified xsi:type="dcterms:W3CDTF">2020-05-01T06:22:59Z</dcterms:modified>
</cp:coreProperties>
</file>