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76" r:id="rId4"/>
    <p:sldId id="262" r:id="rId5"/>
    <p:sldId id="263" r:id="rId6"/>
    <p:sldId id="270" r:id="rId7"/>
    <p:sldId id="264" r:id="rId8"/>
    <p:sldId id="265" r:id="rId9"/>
    <p:sldId id="266" r:id="rId10"/>
  </p:sldIdLst>
  <p:sldSz cx="12801600" cy="9601200" type="A3"/>
  <p:notesSz cx="6807200" cy="9939338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6" autoAdjust="0"/>
  </p:normalViewPr>
  <p:slideViewPr>
    <p:cSldViewPr>
      <p:cViewPr varScale="1">
        <p:scale>
          <a:sx n="53" d="100"/>
          <a:sy n="53" d="100"/>
        </p:scale>
        <p:origin x="1134" y="9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9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941B38B-F968-45C6-BAAE-307480AE8883}" type="datetimeFigureOut">
              <a:rPr lang="ja-JP" altLang="en-US"/>
              <a:pPr/>
              <a:t>2022/6/17</a:t>
            </a:fld>
            <a:endParaRPr lang="en-US" altLang="ja-JP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0864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9" y="9440864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DCD401C-4663-40B0-9D3C-5ED0067A901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47339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62984" tIns="31493" rIns="62984" bIns="31493" rtlCol="0"/>
          <a:lstStyle>
            <a:lvl1pPr algn="l" defTabSz="1280064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62984" tIns="31493" rIns="62984" bIns="31493" rtlCol="0"/>
          <a:lstStyle>
            <a:lvl1pPr algn="r" defTabSz="1280064" fontAlgn="auto">
              <a:spcBef>
                <a:spcPts val="0"/>
              </a:spcBef>
              <a:spcAft>
                <a:spcPts val="0"/>
              </a:spcAft>
              <a:defRPr sz="8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1F70959-E85B-4DE2-A0AC-35D37C811720}" type="datetimeFigureOut">
              <a:rPr lang="ja-JP" altLang="en-US"/>
              <a:pPr>
                <a:defRPr/>
              </a:pPr>
              <a:t>2022/6/17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4" tIns="31493" rIns="62984" bIns="3149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62984" tIns="31493" rIns="62984" bIns="31493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62984" tIns="31493" rIns="62984" bIns="31493" rtlCol="0" anchor="b"/>
          <a:lstStyle>
            <a:lvl1pPr algn="l" defTabSz="1280064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62984" tIns="31493" rIns="62984" bIns="31493" rtlCol="0" anchor="b"/>
          <a:lstStyle>
            <a:lvl1pPr algn="r" defTabSz="1280064" fontAlgn="auto">
              <a:spcBef>
                <a:spcPts val="0"/>
              </a:spcBef>
              <a:spcAft>
                <a:spcPts val="0"/>
              </a:spcAft>
              <a:defRPr sz="8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8CA7454-5C0A-49FF-B0E7-D79BD85E82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45130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CA7454-5C0A-49FF-B0E7-D79BD85E8286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6138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CA7454-5C0A-49FF-B0E7-D79BD85E8286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138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CA7454-5C0A-49FF-B0E7-D79BD85E8286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5026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CA7454-5C0A-49FF-B0E7-D79BD85E8286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8867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CA7454-5C0A-49FF-B0E7-D79BD85E8286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4537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CA7454-5C0A-49FF-B0E7-D79BD85E8286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0102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CA7454-5C0A-49FF-B0E7-D79BD85E8286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7448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CA7454-5C0A-49FF-B0E7-D79BD85E8286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9255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CA7454-5C0A-49FF-B0E7-D79BD85E8286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8975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EAD87-F0A9-4BE8-9AF0-DC9E7B4F6745}" type="datetime1">
              <a:rPr lang="ja-JP" altLang="en-US" smtClean="0"/>
              <a:t>2022/6/17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C75CB-C0DC-4568-9402-A94F1D9B8B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56640-5AF9-4C59-BE7B-D7BB287F015E}" type="datetime1">
              <a:rPr lang="ja-JP" altLang="en-US" smtClean="0"/>
              <a:t>2022/6/17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97C93-C267-4691-8396-0A0EBC0A6F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1FCE7-C90A-4789-BA11-66D24DEF5C10}" type="datetime1">
              <a:rPr lang="ja-JP" altLang="en-US" smtClean="0"/>
              <a:t>2022/6/17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86EBA-E125-46AD-92FF-D45B8888A1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F7BC4-72E6-4AEF-A1EA-9CD341BBF60E}" type="datetime1">
              <a:rPr lang="ja-JP" altLang="en-US" smtClean="0"/>
              <a:t>2022/6/17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9569C-B0ED-4B32-8CC1-18E503DD4C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81E2A-6CF0-4CE7-88A1-28FB5A528215}" type="datetime1">
              <a:rPr lang="ja-JP" altLang="en-US" smtClean="0"/>
              <a:t>2022/6/17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1D4FD-91EC-40B2-B1CD-0D24A4DB07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59920-0397-4DE5-8537-72BEB8009C32}" type="datetime1">
              <a:rPr lang="ja-JP" altLang="en-US" smtClean="0"/>
              <a:t>2022/6/17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C6037-EC62-40FD-9226-88D8E2F58D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825C9-6FCB-43FF-8FBA-7C917F5DE8E9}" type="datetime1">
              <a:rPr lang="ja-JP" altLang="en-US" smtClean="0"/>
              <a:t>2022/6/17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50B1-68E6-4E3C-82FF-E638819D8A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E2EA1-10B7-4286-8119-EC5B3FAC44BE}" type="datetime1">
              <a:rPr lang="ja-JP" altLang="en-US" smtClean="0"/>
              <a:t>2022/6/17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26DFC-2BD0-4679-8748-DF94BE894E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CD475-7EC8-4C11-9B66-C5E2FE5A7CCB}" type="datetime1">
              <a:rPr lang="ja-JP" altLang="en-US" smtClean="0"/>
              <a:t>2022/6/17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DA5D3-7E44-466E-8D51-0A9CE3DC98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5878D-0066-4C1B-9713-5F89D155A6B9}" type="datetime1">
              <a:rPr lang="ja-JP" altLang="en-US" smtClean="0"/>
              <a:t>2022/6/17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6064-3EFC-4B61-A1C5-E6F29F7C425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80ED4-1055-4AA5-879C-2B1C22D8B11E}" type="datetime1">
              <a:rPr lang="ja-JP" altLang="en-US" smtClean="0"/>
              <a:t>2022/6/17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8EE70-13DD-42D8-9C25-EC8EDACA27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890C06-416F-4383-9F85-DA8F07EADB08}" type="datetime1">
              <a:rPr lang="ja-JP" altLang="en-US" smtClean="0"/>
              <a:t>2022/6/17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9C756AD-D07E-49A9-BB24-A8E63BACA7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様式８の</a:t>
            </a:r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１</a:t>
            </a:r>
            <a: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  <a:t/>
            </a:r>
            <a:b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開催趣旨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に関する提案</a:t>
            </a:r>
            <a:r>
              <a:rPr lang="ja-JP" altLang="en-US" sz="3200" dirty="0" smtClean="0">
                <a:latin typeface="ＭＳ 明朝" pitchFamily="17" charset="-128"/>
                <a:ea typeface="ＭＳ 明朝" pitchFamily="17" charset="-128"/>
              </a:rPr>
              <a:t>　　</a:t>
            </a:r>
            <a:endParaRPr lang="ja-JP" altLang="en-US" sz="1800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4340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9569C-B0ED-4B32-8CC1-18E503DD4C28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11744820" cy="936625"/>
          </a:xfrm>
        </p:spPr>
        <p:txBody>
          <a:bodyPr/>
          <a:lstStyle/>
          <a:p>
            <a:pPr algn="l"/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様式８の</a:t>
            </a:r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  <a:t/>
            </a:r>
            <a:b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イベントステージの設置・運営に関する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提案（地場産業振興センター）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sz="3200" dirty="0" smtClean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0484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9569C-B0ED-4B32-8CC1-18E503DD4C28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11744820" cy="936625"/>
          </a:xfrm>
        </p:spPr>
        <p:txBody>
          <a:bodyPr/>
          <a:lstStyle/>
          <a:p>
            <a:pPr algn="l"/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様式８の</a:t>
            </a:r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３</a:t>
            </a:r>
            <a: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  <a:t/>
            </a:r>
            <a:b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イベントの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設置・運営に関する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提案（鞍月セントラルパーク）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sz="3200" dirty="0" smtClean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0484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9569C-B0ED-4B32-8CC1-18E503DD4C28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186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様式８の</a:t>
            </a:r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４</a:t>
            </a:r>
            <a: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  <a:t/>
            </a:r>
            <a:b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会場レイアウト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（</a:t>
            </a:r>
            <a:r>
              <a:rPr lang="ja-JP" altLang="en-US" sz="2400" dirty="0">
                <a:latin typeface="ＭＳ 明朝" pitchFamily="17" charset="-128"/>
                <a:ea typeface="ＭＳ 明朝" pitchFamily="17" charset="-128"/>
              </a:rPr>
              <a:t>地場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産業振興センター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）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に関する提案　</a:t>
            </a:r>
            <a:r>
              <a:rPr lang="ja-JP" altLang="en-US" sz="3200" dirty="0" smtClean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6628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9569C-B0ED-4B32-8CC1-18E503DD4C28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様式８の</a:t>
            </a:r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５</a:t>
            </a:r>
            <a: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  <a:t/>
            </a:r>
            <a:b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会場レイアウト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（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鞍月セントラルパーク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）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に関する提案　</a:t>
            </a:r>
            <a:r>
              <a:rPr lang="ja-JP" altLang="en-US" sz="3200" dirty="0" smtClean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8676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9569C-B0ED-4B32-8CC1-18E503DD4C28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様式８の</a:t>
            </a:r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６</a:t>
            </a:r>
            <a: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  <a:t/>
            </a:r>
            <a:b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キッチンカー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の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出展に関する提案　</a:t>
            </a:r>
            <a:r>
              <a:rPr lang="ja-JP" altLang="en-US" sz="3200" dirty="0" smtClean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6868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9569C-B0ED-4B32-8CC1-18E503DD4C28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様式８の</a:t>
            </a:r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７</a:t>
            </a:r>
            <a: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  <a:t/>
            </a:r>
            <a:b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当日の運営に関する提案　</a:t>
            </a:r>
            <a:r>
              <a:rPr lang="ja-JP" altLang="en-US" sz="3200" dirty="0" smtClean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0724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9569C-B0ED-4B32-8CC1-18E503DD4C28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様式８の</a:t>
            </a:r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８</a:t>
            </a:r>
            <a: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  <a:t/>
            </a:r>
            <a:b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当日までの準備及びスケジュールに関する提案　</a:t>
            </a:r>
            <a:r>
              <a:rPr lang="ja-JP" altLang="en-US" sz="3200" dirty="0" smtClean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2772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9569C-B0ED-4B32-8CC1-18E503DD4C28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様式８の９</a:t>
            </a:r>
            <a: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  <a:t/>
            </a:r>
            <a:br>
              <a:rPr lang="en-US" altLang="ja-JP" sz="1800" dirty="0" smtClean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広報及び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広告に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関する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提案・費用</a:t>
            </a:r>
            <a:r>
              <a:rPr lang="ja-JP" altLang="en-US" sz="2400" dirty="0" smtClean="0"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sz="3200" dirty="0" smtClean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4820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 smtClean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9569C-B0ED-4B32-8CC1-18E503DD4C28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186</Words>
  <Application>Microsoft Office PowerPoint</Application>
  <PresentationFormat>A3 297x420 mm</PresentationFormat>
  <Paragraphs>27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ＭＳ Ｐゴシック</vt:lpstr>
      <vt:lpstr>ＭＳ 明朝</vt:lpstr>
      <vt:lpstr>Arial</vt:lpstr>
      <vt:lpstr>Calibri</vt:lpstr>
      <vt:lpstr>Office ​​テーマ</vt:lpstr>
      <vt:lpstr>様式８の１ 開催趣旨に関する提案　　</vt:lpstr>
      <vt:lpstr>様式８の２ イベントステージの設置・運営に関する提案（地場産業振興センター）　　　　　　</vt:lpstr>
      <vt:lpstr>様式８の３ イベントの設置・運営に関する提案（鞍月セントラルパーク）　　　　　　</vt:lpstr>
      <vt:lpstr>様式８の４ 会場レイアウト（地場産業振興センター）に関する提案　　　　　　</vt:lpstr>
      <vt:lpstr>様式８の５ 会場レイアウト（鞍月セントラルパーク）に関する提案　　　　　　</vt:lpstr>
      <vt:lpstr>様式８の６ キッチンカーの出展に関する提案　　　　　　</vt:lpstr>
      <vt:lpstr>様式８の７ 当日の運営に関する提案　　　　　　</vt:lpstr>
      <vt:lpstr>様式８の８ 当日までの準備及びスケジュールに関する提案　　　　　　</vt:lpstr>
      <vt:lpstr>様式８の９ 広報及び広告に関する提案・費用　　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様式５の１ イベントの概要に関する提案　　　　　　</dc:title>
  <cp:lastModifiedBy>西野　亜純</cp:lastModifiedBy>
  <cp:revision>8</cp:revision>
  <cp:lastPrinted>2022-06-17T02:37:24Z</cp:lastPrinted>
  <dcterms:modified xsi:type="dcterms:W3CDTF">2022-06-17T02:38:24Z</dcterms:modified>
</cp:coreProperties>
</file>